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5580" y="3013710"/>
            <a:ext cx="672084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888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11978" y="5468255"/>
            <a:ext cx="3205090" cy="336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35200" y="6071235"/>
            <a:ext cx="38531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39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86840" y="3372485"/>
            <a:ext cx="4114165" cy="1170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850987"/>
            <a:ext cx="4104761" cy="419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89469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666615" y="5283835"/>
            <a:ext cx="3368675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4395" y="1983105"/>
            <a:ext cx="6914515" cy="237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9370" y="5241925"/>
            <a:ext cx="7106285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/>
          <a:stretch>
            <a:fillRect/>
          </a:stretch>
        </p:blipFill>
        <p:spPr>
          <a:xfrm>
            <a:off x="720090" y="1198430"/>
            <a:ext cx="10549890" cy="52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1218" y="2294802"/>
            <a:ext cx="4698073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2075" y="3089275"/>
            <a:ext cx="1832610" cy="90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0065" y="4468495"/>
            <a:ext cx="140462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0521" y="5319034"/>
            <a:ext cx="4679466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/>
          <a:stretch>
            <a:fillRect/>
          </a:stretch>
        </p:blipFill>
        <p:spPr>
          <a:xfrm>
            <a:off x="720090" y="1270185"/>
            <a:ext cx="10592435" cy="52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7125" y="3717925"/>
            <a:ext cx="4405630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639695" y="5231130"/>
            <a:ext cx="1845310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167755" y="3790315"/>
            <a:ext cx="4405630" cy="124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7752080" y="5262880"/>
            <a:ext cx="2065020" cy="1005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5" grpId="0" bldLvl="0" animBg="1"/>
      <p:bldP spid="2" grpId="0" bldLvl="0" animBg="1"/>
      <p:bldP spid="2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/>
        </p:nvSpPr>
        <p:spPr bwMode="white">
          <a:xfrm>
            <a:off x="623570" y="2753360"/>
            <a:ext cx="448945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423795" y="4293235"/>
            <a:ext cx="201485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447665" y="2880360"/>
            <a:ext cx="4489450" cy="113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7247890" y="4293235"/>
            <a:ext cx="2014855" cy="86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6" grpId="0" bldLvl="0" animBg="1"/>
      <p:bldP spid="2" grpId="0" bldLvl="0" animBg="1"/>
      <p:bldP spid="3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7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"/>
          <a:stretch>
            <a:fillRect/>
          </a:stretch>
        </p:blipFill>
        <p:spPr>
          <a:xfrm>
            <a:off x="720090" y="981260"/>
            <a:ext cx="10800080" cy="3971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91260"/>
            <a:ext cx="435292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95805"/>
            <a:ext cx="192405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619" y="3419661"/>
            <a:ext cx="1438095" cy="314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191000"/>
            <a:ext cx="448310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623570" y="1053015"/>
            <a:ext cx="9394190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3374" y="3073004"/>
            <a:ext cx="3984701" cy="35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070" y="3772535"/>
            <a:ext cx="163195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4447" y="5004055"/>
            <a:ext cx="1242630" cy="273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11658" y="5675364"/>
            <a:ext cx="3968133" cy="35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2023-12-12T11:48:48Z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