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6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633470" y="3042920"/>
            <a:ext cx="4924425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5845" y="1556385"/>
            <a:ext cx="8640000" cy="515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72" b="11545"/>
          <a:stretch>
            <a:fillRect/>
          </a:stretch>
        </p:blipFill>
        <p:spPr>
          <a:xfrm>
            <a:off x="1055370" y="692785"/>
            <a:ext cx="6482715" cy="828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30775"/>
            <a:ext cx="10800000" cy="3090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427480"/>
            <a:ext cx="505269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2416175"/>
            <a:ext cx="329501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715385"/>
            <a:ext cx="845248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50" y="1412875"/>
            <a:ext cx="7560000" cy="5253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2639695" y="4004945"/>
            <a:ext cx="4172585" cy="784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26"/>
          <a:stretch>
            <a:fillRect/>
          </a:stretch>
        </p:blipFill>
        <p:spPr>
          <a:xfrm>
            <a:off x="1991995" y="621030"/>
            <a:ext cx="5628005" cy="86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>
            <p:custDataLst>
              <p:tags r:id="rId4"/>
            </p:custDataLst>
          </p:nvPr>
        </p:nvSpPr>
        <p:spPr bwMode="white">
          <a:xfrm>
            <a:off x="2712085" y="5013325"/>
            <a:ext cx="427164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5"/>
            </p:custDataLst>
          </p:nvPr>
        </p:nvSpPr>
        <p:spPr bwMode="white">
          <a:xfrm>
            <a:off x="2783840" y="5949315"/>
            <a:ext cx="4271645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9" grpId="0" bldLvl="0" animBg="1"/>
      <p:bldP spid="3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20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4603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260475"/>
            <a:ext cx="2612390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719455" y="2778125"/>
            <a:ext cx="8430895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336415"/>
            <a:ext cx="7974965" cy="967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3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887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323975"/>
            <a:ext cx="6257290" cy="1261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905125"/>
            <a:ext cx="6517005" cy="1169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04" y="4521280"/>
            <a:ext cx="1876190" cy="400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5295900"/>
            <a:ext cx="749681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2" grpId="0" bldLvl="0" animBg="1"/>
      <p:bldP spid="18" grpId="0" bldLvl="0" animBg="1"/>
      <p:bldP spid="1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87265"/>
            <a:ext cx="10800000" cy="395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605915" y="2475865"/>
            <a:ext cx="3247390" cy="91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4965" y="3783965"/>
            <a:ext cx="512762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071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775460" y="5516880"/>
            <a:ext cx="1363345" cy="56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5245" y="2780665"/>
            <a:ext cx="1779905" cy="363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9"/>
          <a:stretch>
            <a:fillRect/>
          </a:stretch>
        </p:blipFill>
        <p:spPr>
          <a:xfrm>
            <a:off x="863600" y="981260"/>
            <a:ext cx="9080500" cy="56075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305" y="1965960"/>
            <a:ext cx="3459480" cy="70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31925" y="2999105"/>
            <a:ext cx="5040630" cy="456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24052" y="5258642"/>
            <a:ext cx="3459345" cy="336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32059" y="5939588"/>
            <a:ext cx="5949754" cy="35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760460" y="1484630"/>
            <a:ext cx="1779905" cy="363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2023-12-15T00:39:27Z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