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44" r:id="rId5"/>
    <p:sldId id="343" r:id="rId6"/>
    <p:sldId id="342" r:id="rId7"/>
    <p:sldId id="341" r:id="rId8"/>
    <p:sldId id="340" r:id="rId9"/>
    <p:sldId id="339" r:id="rId10"/>
    <p:sldId id="338" r:id="rId11"/>
    <p:sldId id="337" r:id="rId12"/>
    <p:sldId id="336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92220" y="1988820"/>
            <a:ext cx="4581525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43885" y="3716655"/>
            <a:ext cx="6048375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10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4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1127760" y="1052830"/>
            <a:ext cx="2524760" cy="1130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67715" y="2536825"/>
            <a:ext cx="2091690" cy="1071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407670" y="3961765"/>
            <a:ext cx="1917065" cy="955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5156835"/>
            <a:ext cx="4675505" cy="1108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8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638925" y="3830320"/>
            <a:ext cx="656590" cy="91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800" y="5085080"/>
            <a:ext cx="8534400" cy="155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45" y="756100"/>
            <a:ext cx="91122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6845" y="1005205"/>
            <a:ext cx="805180" cy="842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901558" y="4118781"/>
            <a:ext cx="208922" cy="29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7660005" cy="14236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5085080"/>
            <a:ext cx="3801745" cy="1431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44110" y="5300980"/>
            <a:ext cx="3497580" cy="1129030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7777480" y="3789045"/>
            <a:ext cx="91186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767715" y="980625"/>
            <a:ext cx="9864090" cy="5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047561" y="3344039"/>
            <a:ext cx="478412" cy="3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5906"/>
          <a:stretch>
            <a:fillRect/>
          </a:stretch>
        </p:blipFill>
        <p:spPr>
          <a:xfrm>
            <a:off x="1463040" y="4004945"/>
            <a:ext cx="8919845" cy="236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646045" y="2823210"/>
            <a:ext cx="6064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20000" y="2822797"/>
            <a:ext cx="514285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53333" y="4368308"/>
            <a:ext cx="523809" cy="381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253333" y="4377848"/>
            <a:ext cx="523809" cy="372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38220" y="2355850"/>
            <a:ext cx="82169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81975" y="2355850"/>
            <a:ext cx="84010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647440" y="3860800"/>
            <a:ext cx="821690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8400415" y="3860800"/>
            <a:ext cx="84010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148840" y="4792345"/>
            <a:ext cx="3756025" cy="117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21105"/>
            <a:ext cx="3554730" cy="127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833370"/>
            <a:ext cx="325183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188460"/>
            <a:ext cx="762952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1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2023-12-12T09:12:57Z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