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0"/>
  </p:notes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71" autoAdjust="0"/>
    <p:restoredTop sz="92547" autoAdjust="0"/>
  </p:normalViewPr>
  <p:slideViewPr>
    <p:cSldViewPr>
      <p:cViewPr>
        <p:scale>
          <a:sx n="75" d="100"/>
          <a:sy n="75" d="100"/>
        </p:scale>
        <p:origin x="728" y="5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FB7973-3BFD-4102-88E1-27CB8264CBBF}" type="datetimeFigureOut">
              <a:rPr lang="zh-CN" altLang="en-US" smtClean="0"/>
              <a:t>2023/12/14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7F22B-08B3-4DA6-B21E-F51D5F9BC8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629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557F22B-08B3-4DA6-B21E-F51D5F9BC8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337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400B8-EB15-0D00-4E93-22E1818E34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92896"/>
            <a:ext cx="10800000" cy="164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3E1DD-73C5-69F1-270D-6AD47807FB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F3FD7-C69E-3CEF-677A-C07FD18AD6E4}"/>
              </a:ext>
            </a:extLst>
          </p:cNvPr>
          <p:cNvSpPr/>
          <p:nvPr/>
        </p:nvSpPr>
        <p:spPr bwMode="auto">
          <a:xfrm>
            <a:off x="4462857" y="2162976"/>
            <a:ext cx="1921175" cy="617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C74E056-17E7-41B8-DFA1-633BD5E32A56}"/>
              </a:ext>
            </a:extLst>
          </p:cNvPr>
          <p:cNvSpPr/>
          <p:nvPr/>
        </p:nvSpPr>
        <p:spPr bwMode="auto">
          <a:xfrm>
            <a:off x="1072380" y="2162977"/>
            <a:ext cx="1723809" cy="5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CE58194-7D58-E5BD-F62A-4323DA3B7A52}"/>
              </a:ext>
            </a:extLst>
          </p:cNvPr>
          <p:cNvSpPr/>
          <p:nvPr/>
        </p:nvSpPr>
        <p:spPr bwMode="auto">
          <a:xfrm>
            <a:off x="7910476" y="2162977"/>
            <a:ext cx="1666666" cy="5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7615C21-38FC-2B19-98EE-87DB9EDB9CEA}"/>
              </a:ext>
            </a:extLst>
          </p:cNvPr>
          <p:cNvSpPr/>
          <p:nvPr/>
        </p:nvSpPr>
        <p:spPr bwMode="auto">
          <a:xfrm>
            <a:off x="996191" y="2868036"/>
            <a:ext cx="742857" cy="686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3A64CE4-446B-F82A-4D94-B2317FE8C8C6}"/>
              </a:ext>
            </a:extLst>
          </p:cNvPr>
          <p:cNvSpPr/>
          <p:nvPr/>
        </p:nvSpPr>
        <p:spPr bwMode="auto">
          <a:xfrm>
            <a:off x="7910476" y="2868036"/>
            <a:ext cx="942857" cy="495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C327AE3D-4C18-159D-F09F-CB06A6B9632E}"/>
              </a:ext>
            </a:extLst>
          </p:cNvPr>
          <p:cNvSpPr/>
          <p:nvPr/>
        </p:nvSpPr>
        <p:spPr bwMode="auto">
          <a:xfrm>
            <a:off x="4462858" y="2780928"/>
            <a:ext cx="657142" cy="582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86D7320-70EF-C7A9-5FD7-9A6142110327}"/>
              </a:ext>
            </a:extLst>
          </p:cNvPr>
          <p:cNvSpPr/>
          <p:nvPr/>
        </p:nvSpPr>
        <p:spPr bwMode="auto">
          <a:xfrm>
            <a:off x="7910476" y="3554039"/>
            <a:ext cx="742857" cy="504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96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4" grpId="0" animBg="1"/>
      <p:bldP spid="18" grpId="0" animBg="1"/>
      <p:bldP spid="24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6F7551-E47B-4306-851B-19F422DF1E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0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44E1152-F747-64A8-FB59-868821812085}"/>
              </a:ext>
            </a:extLst>
          </p:cNvPr>
          <p:cNvSpPr/>
          <p:nvPr/>
        </p:nvSpPr>
        <p:spPr bwMode="auto">
          <a:xfrm>
            <a:off x="672000" y="1821180"/>
            <a:ext cx="1952761" cy="50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8F05B4-0DAD-0B29-8026-6BC507E54E2D}"/>
              </a:ext>
            </a:extLst>
          </p:cNvPr>
          <p:cNvSpPr/>
          <p:nvPr/>
        </p:nvSpPr>
        <p:spPr bwMode="auto">
          <a:xfrm>
            <a:off x="4167619" y="1821180"/>
            <a:ext cx="1676189" cy="50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98ACAF-965E-B3A0-25B9-B52FAF7DDA69}"/>
              </a:ext>
            </a:extLst>
          </p:cNvPr>
          <p:cNvSpPr/>
          <p:nvPr/>
        </p:nvSpPr>
        <p:spPr bwMode="auto">
          <a:xfrm>
            <a:off x="7539047" y="1821180"/>
            <a:ext cx="1819047" cy="50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C37003A-D5E2-3E4E-3666-A7A7938E6012}"/>
              </a:ext>
            </a:extLst>
          </p:cNvPr>
          <p:cNvSpPr/>
          <p:nvPr/>
        </p:nvSpPr>
        <p:spPr bwMode="auto">
          <a:xfrm>
            <a:off x="672000" y="2517699"/>
            <a:ext cx="1103520" cy="5056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15EE6C8-B2E5-A3B9-81B0-57A5013F2B46}"/>
              </a:ext>
            </a:extLst>
          </p:cNvPr>
          <p:cNvSpPr/>
          <p:nvPr/>
        </p:nvSpPr>
        <p:spPr bwMode="auto">
          <a:xfrm>
            <a:off x="4167618" y="2517700"/>
            <a:ext cx="1103520" cy="515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B455252D-7B8D-54E9-A62F-AB101C782928}"/>
              </a:ext>
            </a:extLst>
          </p:cNvPr>
          <p:cNvSpPr/>
          <p:nvPr/>
        </p:nvSpPr>
        <p:spPr bwMode="auto">
          <a:xfrm>
            <a:off x="7539046" y="2463223"/>
            <a:ext cx="1179710" cy="612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9A245B5-5B2D-D06F-6BB4-335EECC5BE14}"/>
              </a:ext>
            </a:extLst>
          </p:cNvPr>
          <p:cNvSpPr/>
          <p:nvPr/>
        </p:nvSpPr>
        <p:spPr bwMode="auto">
          <a:xfrm>
            <a:off x="4167619" y="3176051"/>
            <a:ext cx="667048" cy="61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233E730-9B4C-BE0C-9487-64828B44AE73}"/>
              </a:ext>
            </a:extLst>
          </p:cNvPr>
          <p:cNvSpPr/>
          <p:nvPr/>
        </p:nvSpPr>
        <p:spPr bwMode="auto">
          <a:xfrm>
            <a:off x="7357335" y="3169745"/>
            <a:ext cx="848760" cy="61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6250888-2274-4B35-E126-16736EFA6554}"/>
              </a:ext>
            </a:extLst>
          </p:cNvPr>
          <p:cNvSpPr/>
          <p:nvPr/>
        </p:nvSpPr>
        <p:spPr bwMode="auto">
          <a:xfrm>
            <a:off x="672000" y="3176051"/>
            <a:ext cx="667048" cy="612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2913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20" grpId="0" animBg="1"/>
      <p:bldP spid="25" grpId="0" animBg="1"/>
      <p:bldP spid="26" grpId="0" animBg="1"/>
      <p:bldP spid="35" grpId="0" animBg="1"/>
      <p:bldP spid="36" grpId="0" animBg="1"/>
      <p:bldP spid="3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F099CD-D9CD-7F94-F889-C34BB27A9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77F0E3D-08B6-C21B-88D1-FF36F5C1BE84}"/>
              </a:ext>
            </a:extLst>
          </p:cNvPr>
          <p:cNvSpPr/>
          <p:nvPr/>
        </p:nvSpPr>
        <p:spPr bwMode="auto">
          <a:xfrm>
            <a:off x="967618" y="2229582"/>
            <a:ext cx="2824125" cy="4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6087DF-55CB-0C5D-F9EB-34FA47D2994B}"/>
              </a:ext>
            </a:extLst>
          </p:cNvPr>
          <p:cNvSpPr/>
          <p:nvPr/>
        </p:nvSpPr>
        <p:spPr bwMode="auto">
          <a:xfrm>
            <a:off x="4153017" y="2229582"/>
            <a:ext cx="2879087" cy="4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8157196-BB09-DBE7-9E3F-FB80351F4299}"/>
              </a:ext>
            </a:extLst>
          </p:cNvPr>
          <p:cNvSpPr/>
          <p:nvPr/>
        </p:nvSpPr>
        <p:spPr bwMode="auto">
          <a:xfrm>
            <a:off x="7796190" y="2353435"/>
            <a:ext cx="3219047" cy="266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383C527-24D1-848A-1096-B8052B2C31D7}"/>
              </a:ext>
            </a:extLst>
          </p:cNvPr>
          <p:cNvSpPr/>
          <p:nvPr/>
        </p:nvSpPr>
        <p:spPr bwMode="auto">
          <a:xfrm>
            <a:off x="2396190" y="2852936"/>
            <a:ext cx="936104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6534D5F-EB04-F008-9133-7500C907A47F}"/>
              </a:ext>
            </a:extLst>
          </p:cNvPr>
          <p:cNvSpPr/>
          <p:nvPr/>
        </p:nvSpPr>
        <p:spPr bwMode="auto">
          <a:xfrm>
            <a:off x="5663952" y="2933590"/>
            <a:ext cx="936104" cy="495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A9235B4-3A4A-D48C-BC20-C193B67A6C83}"/>
              </a:ext>
            </a:extLst>
          </p:cNvPr>
          <p:cNvSpPr/>
          <p:nvPr/>
        </p:nvSpPr>
        <p:spPr bwMode="auto">
          <a:xfrm>
            <a:off x="9434285" y="3067971"/>
            <a:ext cx="1019047" cy="247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D49488E-FCE1-17E2-C8B5-F9EA6CDD6AA6}"/>
              </a:ext>
            </a:extLst>
          </p:cNvPr>
          <p:cNvSpPr/>
          <p:nvPr/>
        </p:nvSpPr>
        <p:spPr bwMode="auto">
          <a:xfrm>
            <a:off x="9577142" y="3620545"/>
            <a:ext cx="876190" cy="23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8464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21" grpId="0" animBg="1"/>
      <p:bldP spid="22" grpId="0" animBg="1"/>
      <p:bldP spid="23" grpId="0" animBg="1"/>
      <p:bldP spid="2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4B2D7E-B319-32B1-ACC7-B5F3F6B571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3238B4-FD9D-ACEA-6C4C-658C69F3E650}"/>
              </a:ext>
            </a:extLst>
          </p:cNvPr>
          <p:cNvSpPr/>
          <p:nvPr/>
        </p:nvSpPr>
        <p:spPr bwMode="auto">
          <a:xfrm>
            <a:off x="1343472" y="2852936"/>
            <a:ext cx="907300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C71841-04B9-5F7D-BC72-0396BECDFC41}"/>
              </a:ext>
            </a:extLst>
          </p:cNvPr>
          <p:cNvSpPr/>
          <p:nvPr/>
        </p:nvSpPr>
        <p:spPr bwMode="auto">
          <a:xfrm>
            <a:off x="1443809" y="3481860"/>
            <a:ext cx="8771428" cy="190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15C64E-D230-B41D-B451-4CD9C024CF1F}"/>
              </a:ext>
            </a:extLst>
          </p:cNvPr>
          <p:cNvSpPr/>
          <p:nvPr/>
        </p:nvSpPr>
        <p:spPr bwMode="auto">
          <a:xfrm>
            <a:off x="1343472" y="3789040"/>
            <a:ext cx="9073007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1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F2B711-9262-6DE7-A7D2-229F49ECB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0A934B-0F72-890F-8910-7EC5B3E3C785}"/>
              </a:ext>
            </a:extLst>
          </p:cNvPr>
          <p:cNvSpPr/>
          <p:nvPr/>
        </p:nvSpPr>
        <p:spPr bwMode="auto">
          <a:xfrm>
            <a:off x="1291428" y="1802427"/>
            <a:ext cx="8523809" cy="4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B5FD91-0529-8659-5996-4820ED90A7D8}"/>
              </a:ext>
            </a:extLst>
          </p:cNvPr>
          <p:cNvSpPr/>
          <p:nvPr/>
        </p:nvSpPr>
        <p:spPr bwMode="auto">
          <a:xfrm>
            <a:off x="1072380" y="2422861"/>
            <a:ext cx="980952" cy="439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95E57D-D207-2377-7CF6-B2157AC676C8}"/>
              </a:ext>
            </a:extLst>
          </p:cNvPr>
          <p:cNvSpPr/>
          <p:nvPr/>
        </p:nvSpPr>
        <p:spPr bwMode="auto">
          <a:xfrm>
            <a:off x="1072380" y="3043296"/>
            <a:ext cx="8742857" cy="4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118D2A-174B-0B35-1A1B-6989AC1158A3}"/>
              </a:ext>
            </a:extLst>
          </p:cNvPr>
          <p:cNvSpPr/>
          <p:nvPr/>
        </p:nvSpPr>
        <p:spPr bwMode="auto">
          <a:xfrm>
            <a:off x="1053333" y="3663730"/>
            <a:ext cx="971428" cy="42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054279-7406-7E49-819E-85C1260F5C35}"/>
              </a:ext>
            </a:extLst>
          </p:cNvPr>
          <p:cNvSpPr/>
          <p:nvPr/>
        </p:nvSpPr>
        <p:spPr bwMode="auto">
          <a:xfrm>
            <a:off x="911424" y="4221089"/>
            <a:ext cx="9073007" cy="330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29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DD224-9E95-3617-7992-536F7C166E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AE2F873-DCC2-33E5-649D-609629032239}"/>
              </a:ext>
            </a:extLst>
          </p:cNvPr>
          <p:cNvSpPr/>
          <p:nvPr/>
        </p:nvSpPr>
        <p:spPr bwMode="auto">
          <a:xfrm>
            <a:off x="1462857" y="4149080"/>
            <a:ext cx="8342857" cy="646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BDC0033-773D-DC5E-2961-466F82C6AA4E}"/>
              </a:ext>
            </a:extLst>
          </p:cNvPr>
          <p:cNvSpPr/>
          <p:nvPr/>
        </p:nvSpPr>
        <p:spPr bwMode="auto">
          <a:xfrm>
            <a:off x="1462857" y="5014478"/>
            <a:ext cx="8377559" cy="429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062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1CEF20-B6D0-40F9-B6CA-138DA6D7A6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6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11144-5AFE-331D-DE87-128430A3C037}"/>
              </a:ext>
            </a:extLst>
          </p:cNvPr>
          <p:cNvSpPr/>
          <p:nvPr/>
        </p:nvSpPr>
        <p:spPr bwMode="auto">
          <a:xfrm>
            <a:off x="1100952" y="1833078"/>
            <a:ext cx="8552380" cy="22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E664BA-821B-4665-932C-D662492B0E7F}"/>
              </a:ext>
            </a:extLst>
          </p:cNvPr>
          <p:cNvSpPr/>
          <p:nvPr/>
        </p:nvSpPr>
        <p:spPr bwMode="auto">
          <a:xfrm>
            <a:off x="1120000" y="2301888"/>
            <a:ext cx="1447619" cy="229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187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E170E-3F9A-68DE-80B8-5E042372AF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021DFF-89DF-C4A4-FFA6-118E5DCF441E}"/>
              </a:ext>
            </a:extLst>
          </p:cNvPr>
          <p:cNvSpPr/>
          <p:nvPr/>
        </p:nvSpPr>
        <p:spPr bwMode="auto">
          <a:xfrm>
            <a:off x="983432" y="2420887"/>
            <a:ext cx="8831805" cy="722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594CF8-41F7-71D9-F60F-4F646E27AD21}"/>
              </a:ext>
            </a:extLst>
          </p:cNvPr>
          <p:cNvSpPr/>
          <p:nvPr/>
        </p:nvSpPr>
        <p:spPr bwMode="auto">
          <a:xfrm>
            <a:off x="1062857" y="3372124"/>
            <a:ext cx="9425631" cy="428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997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6C61E-A874-C403-A6B1-2D3B805B10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3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A13BE5-49CE-E18E-51B4-710BD29F5DA0}"/>
              </a:ext>
            </a:extLst>
          </p:cNvPr>
          <p:cNvSpPr/>
          <p:nvPr/>
        </p:nvSpPr>
        <p:spPr bwMode="auto">
          <a:xfrm>
            <a:off x="1043809" y="2336882"/>
            <a:ext cx="8761904" cy="439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3EE42-0DCF-A848-7045-35F7C1C2C4A0}"/>
              </a:ext>
            </a:extLst>
          </p:cNvPr>
          <p:cNvSpPr/>
          <p:nvPr/>
        </p:nvSpPr>
        <p:spPr bwMode="auto">
          <a:xfrm>
            <a:off x="1043809" y="3071818"/>
            <a:ext cx="8761904" cy="42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A20CA-21FE-235C-58F0-2E66EB507F9F}"/>
              </a:ext>
            </a:extLst>
          </p:cNvPr>
          <p:cNvSpPr/>
          <p:nvPr/>
        </p:nvSpPr>
        <p:spPr bwMode="auto">
          <a:xfrm>
            <a:off x="983433" y="3711309"/>
            <a:ext cx="8928992" cy="429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926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6887B-E46B-5FC7-C09F-A297C17C7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DEE317-C18F-0AF5-EAD1-1047B706F5D7}"/>
              </a:ext>
            </a:extLst>
          </p:cNvPr>
          <p:cNvSpPr/>
          <p:nvPr/>
        </p:nvSpPr>
        <p:spPr bwMode="auto">
          <a:xfrm>
            <a:off x="2939047" y="1525341"/>
            <a:ext cx="190476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DD60FD-17CC-8DC1-F4E7-13D43F1CB7ED}"/>
              </a:ext>
            </a:extLst>
          </p:cNvPr>
          <p:cNvSpPr/>
          <p:nvPr/>
        </p:nvSpPr>
        <p:spPr bwMode="auto">
          <a:xfrm>
            <a:off x="4767619" y="1525341"/>
            <a:ext cx="190476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F639BA2-CEA5-B865-6FBB-25F67993DA08}"/>
              </a:ext>
            </a:extLst>
          </p:cNvPr>
          <p:cNvSpPr/>
          <p:nvPr/>
        </p:nvSpPr>
        <p:spPr bwMode="auto">
          <a:xfrm>
            <a:off x="3575720" y="2276873"/>
            <a:ext cx="591899" cy="51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864F49-3267-FC2F-C04F-15ABE37A88B7}"/>
              </a:ext>
            </a:extLst>
          </p:cNvPr>
          <p:cNvSpPr/>
          <p:nvPr/>
        </p:nvSpPr>
        <p:spPr bwMode="auto">
          <a:xfrm>
            <a:off x="5127064" y="2276873"/>
            <a:ext cx="557081" cy="5173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D54C6B-61BD-B46F-CECB-90C6A00DC431}"/>
              </a:ext>
            </a:extLst>
          </p:cNvPr>
          <p:cNvSpPr/>
          <p:nvPr/>
        </p:nvSpPr>
        <p:spPr bwMode="auto">
          <a:xfrm>
            <a:off x="4167619" y="3070881"/>
            <a:ext cx="314285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093E254-6DEA-A964-D0C4-15CD2315A26B}"/>
              </a:ext>
            </a:extLst>
          </p:cNvPr>
          <p:cNvSpPr/>
          <p:nvPr/>
        </p:nvSpPr>
        <p:spPr bwMode="auto">
          <a:xfrm>
            <a:off x="1853333" y="3223527"/>
            <a:ext cx="190476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5D06C4-B653-6DB0-0C81-E8E41D9DB92D}"/>
              </a:ext>
            </a:extLst>
          </p:cNvPr>
          <p:cNvSpPr/>
          <p:nvPr/>
        </p:nvSpPr>
        <p:spPr bwMode="auto">
          <a:xfrm>
            <a:off x="6939047" y="3223527"/>
            <a:ext cx="742857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5A1735-7773-7BE0-8340-E181B69D8048}"/>
              </a:ext>
            </a:extLst>
          </p:cNvPr>
          <p:cNvSpPr/>
          <p:nvPr/>
        </p:nvSpPr>
        <p:spPr bwMode="auto">
          <a:xfrm>
            <a:off x="5548571" y="3376173"/>
            <a:ext cx="333333" cy="20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126E67-D458-42AD-47C8-03EEB937A675}"/>
              </a:ext>
            </a:extLst>
          </p:cNvPr>
          <p:cNvSpPr/>
          <p:nvPr/>
        </p:nvSpPr>
        <p:spPr bwMode="auto">
          <a:xfrm>
            <a:off x="2676409" y="4255739"/>
            <a:ext cx="478851" cy="595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5ABBB4F-8018-718B-0D08-58DFB182AF94}"/>
              </a:ext>
            </a:extLst>
          </p:cNvPr>
          <p:cNvSpPr/>
          <p:nvPr/>
        </p:nvSpPr>
        <p:spPr bwMode="auto">
          <a:xfrm>
            <a:off x="6218808" y="4255739"/>
            <a:ext cx="504055" cy="595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4F8743-F293-DF0C-CFF5-05AE37252D6D}"/>
              </a:ext>
            </a:extLst>
          </p:cNvPr>
          <p:cNvSpPr/>
          <p:nvPr/>
        </p:nvSpPr>
        <p:spPr bwMode="auto">
          <a:xfrm>
            <a:off x="9285474" y="4255739"/>
            <a:ext cx="504055" cy="595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0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5A32A9-7A34-2E35-80B7-B1440B6F7BF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00196-A944-5771-C190-F1FBDDCEF6EE}"/>
              </a:ext>
            </a:extLst>
          </p:cNvPr>
          <p:cNvSpPr/>
          <p:nvPr/>
        </p:nvSpPr>
        <p:spPr bwMode="auto">
          <a:xfrm>
            <a:off x="1775520" y="1916832"/>
            <a:ext cx="288032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2CB43-3C1C-F758-8387-125E207D02D9}"/>
              </a:ext>
            </a:extLst>
          </p:cNvPr>
          <p:cNvSpPr/>
          <p:nvPr/>
        </p:nvSpPr>
        <p:spPr bwMode="auto">
          <a:xfrm>
            <a:off x="7929523" y="3915217"/>
            <a:ext cx="466666" cy="48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3DDF4-160A-969C-D3AE-C0A463EC76D0}"/>
              </a:ext>
            </a:extLst>
          </p:cNvPr>
          <p:cNvSpPr/>
          <p:nvPr/>
        </p:nvSpPr>
        <p:spPr bwMode="auto">
          <a:xfrm>
            <a:off x="3167491" y="3883278"/>
            <a:ext cx="412747" cy="54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81B2A7-807C-05C1-2B5A-9B6E68A66CE0}"/>
              </a:ext>
            </a:extLst>
          </p:cNvPr>
          <p:cNvSpPr/>
          <p:nvPr/>
        </p:nvSpPr>
        <p:spPr bwMode="auto">
          <a:xfrm>
            <a:off x="4355508" y="3883278"/>
            <a:ext cx="412747" cy="549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9E288D-8686-EFBB-C63C-D0402CBA5EFE}"/>
              </a:ext>
            </a:extLst>
          </p:cNvPr>
          <p:cNvSpPr/>
          <p:nvPr/>
        </p:nvSpPr>
        <p:spPr bwMode="auto">
          <a:xfrm>
            <a:off x="5443809" y="4810565"/>
            <a:ext cx="390476" cy="200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953133-66FE-4B83-AC31-5532B11A4FE5}"/>
              </a:ext>
            </a:extLst>
          </p:cNvPr>
          <p:cNvSpPr/>
          <p:nvPr/>
        </p:nvSpPr>
        <p:spPr bwMode="auto">
          <a:xfrm>
            <a:off x="6196190" y="4810565"/>
            <a:ext cx="400000" cy="200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8021102-09B8-3CA0-287A-FEC51A0FED69}"/>
              </a:ext>
            </a:extLst>
          </p:cNvPr>
          <p:cNvSpPr/>
          <p:nvPr/>
        </p:nvSpPr>
        <p:spPr bwMode="auto">
          <a:xfrm>
            <a:off x="4799856" y="1916832"/>
            <a:ext cx="288032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E53E7D-1F51-6F96-D292-5E158F627CE6}"/>
              </a:ext>
            </a:extLst>
          </p:cNvPr>
          <p:cNvSpPr/>
          <p:nvPr/>
        </p:nvSpPr>
        <p:spPr bwMode="auto">
          <a:xfrm>
            <a:off x="7892484" y="1916832"/>
            <a:ext cx="288032" cy="216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4ED79C-059F-AF53-4E62-905A5FC83E98}"/>
              </a:ext>
            </a:extLst>
          </p:cNvPr>
          <p:cNvSpPr/>
          <p:nvPr/>
        </p:nvSpPr>
        <p:spPr bwMode="auto">
          <a:xfrm>
            <a:off x="1445644" y="2649614"/>
            <a:ext cx="267392" cy="27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64B3F8B-8078-937A-00E4-DB9A0DD4A406}"/>
              </a:ext>
            </a:extLst>
          </p:cNvPr>
          <p:cNvSpPr/>
          <p:nvPr/>
        </p:nvSpPr>
        <p:spPr bwMode="auto">
          <a:xfrm>
            <a:off x="4974158" y="2649614"/>
            <a:ext cx="267392" cy="27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DB5DB99-FFF5-470E-0191-E4880B1673B1}"/>
              </a:ext>
            </a:extLst>
          </p:cNvPr>
          <p:cNvSpPr/>
          <p:nvPr/>
        </p:nvSpPr>
        <p:spPr bwMode="auto">
          <a:xfrm>
            <a:off x="7913124" y="2649614"/>
            <a:ext cx="267392" cy="272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041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C12AD-787A-632A-BC9B-143B478DE4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E788AE-0DD2-7B1B-198D-2A632F86ACF8}"/>
              </a:ext>
            </a:extLst>
          </p:cNvPr>
          <p:cNvSpPr/>
          <p:nvPr/>
        </p:nvSpPr>
        <p:spPr bwMode="auto">
          <a:xfrm>
            <a:off x="3931978" y="972000"/>
            <a:ext cx="360040" cy="61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A8C65F-5476-8B29-D6AD-6068A24174DB}"/>
              </a:ext>
            </a:extLst>
          </p:cNvPr>
          <p:cNvSpPr/>
          <p:nvPr/>
        </p:nvSpPr>
        <p:spPr bwMode="auto">
          <a:xfrm>
            <a:off x="7608168" y="972000"/>
            <a:ext cx="360040" cy="6104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832C58-9649-D846-ADF5-4A475E9F36C9}"/>
              </a:ext>
            </a:extLst>
          </p:cNvPr>
          <p:cNvSpPr/>
          <p:nvPr/>
        </p:nvSpPr>
        <p:spPr bwMode="auto">
          <a:xfrm>
            <a:off x="10215238" y="1811715"/>
            <a:ext cx="190476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978BFF-9BB0-534F-16D9-C7FA43706BAC}"/>
              </a:ext>
            </a:extLst>
          </p:cNvPr>
          <p:cNvSpPr/>
          <p:nvPr/>
        </p:nvSpPr>
        <p:spPr bwMode="auto">
          <a:xfrm>
            <a:off x="10158095" y="2117066"/>
            <a:ext cx="314284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9A042F-B878-E0A0-3A3E-342F12572CBE}"/>
              </a:ext>
            </a:extLst>
          </p:cNvPr>
          <p:cNvSpPr/>
          <p:nvPr/>
        </p:nvSpPr>
        <p:spPr bwMode="auto">
          <a:xfrm>
            <a:off x="2081904" y="2584635"/>
            <a:ext cx="190476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39DF42-B143-895B-66D8-B4257766D88F}"/>
              </a:ext>
            </a:extLst>
          </p:cNvPr>
          <p:cNvSpPr/>
          <p:nvPr/>
        </p:nvSpPr>
        <p:spPr bwMode="auto">
          <a:xfrm>
            <a:off x="2024761" y="2889986"/>
            <a:ext cx="314285" cy="200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737255-5FB5-A661-9D47-3DAE8FA5CF8E}"/>
              </a:ext>
            </a:extLst>
          </p:cNvPr>
          <p:cNvSpPr/>
          <p:nvPr/>
        </p:nvSpPr>
        <p:spPr bwMode="auto">
          <a:xfrm>
            <a:off x="1977142" y="3662907"/>
            <a:ext cx="190476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B4F2DE-9457-383A-BAED-8FFBE22FDE83}"/>
              </a:ext>
            </a:extLst>
          </p:cNvPr>
          <p:cNvSpPr/>
          <p:nvPr/>
        </p:nvSpPr>
        <p:spPr bwMode="auto">
          <a:xfrm>
            <a:off x="4900952" y="3662907"/>
            <a:ext cx="190476" cy="200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8F00BD0-238D-EE61-FD75-4C65EE47F427}"/>
              </a:ext>
            </a:extLst>
          </p:cNvPr>
          <p:cNvSpPr/>
          <p:nvPr/>
        </p:nvSpPr>
        <p:spPr bwMode="auto">
          <a:xfrm>
            <a:off x="6158095" y="3662907"/>
            <a:ext cx="190476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12C6D5D-8EB5-5110-F7A8-D4B2A31A43F6}"/>
              </a:ext>
            </a:extLst>
          </p:cNvPr>
          <p:cNvSpPr/>
          <p:nvPr/>
        </p:nvSpPr>
        <p:spPr bwMode="auto">
          <a:xfrm>
            <a:off x="6386666" y="4598044"/>
            <a:ext cx="171428" cy="190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B48AD23-9D8B-53EB-D9F2-8C6C74F6558A}"/>
              </a:ext>
            </a:extLst>
          </p:cNvPr>
          <p:cNvSpPr/>
          <p:nvPr/>
        </p:nvSpPr>
        <p:spPr bwMode="auto">
          <a:xfrm>
            <a:off x="6377142" y="4903396"/>
            <a:ext cx="190476" cy="2003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6CABF760-B969-6CDD-92DD-0FB22F2ECF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4073405"/>
            <a:ext cx="2016224" cy="1483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161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32147-7958-9097-FB34-288D7AF242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43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30360-A453-1C0D-576B-B82BE9886E60}"/>
              </a:ext>
            </a:extLst>
          </p:cNvPr>
          <p:cNvSpPr/>
          <p:nvPr/>
        </p:nvSpPr>
        <p:spPr bwMode="auto">
          <a:xfrm>
            <a:off x="10700952" y="1508727"/>
            <a:ext cx="276190" cy="258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94104F-5731-C9AC-37B0-7A4A0F109F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594" y="2047373"/>
            <a:ext cx="10800000" cy="299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8A8D7-5DA0-D53C-DDF0-EC201A40FC94}"/>
              </a:ext>
            </a:extLst>
          </p:cNvPr>
          <p:cNvSpPr/>
          <p:nvPr/>
        </p:nvSpPr>
        <p:spPr bwMode="auto">
          <a:xfrm>
            <a:off x="10685022" y="2209533"/>
            <a:ext cx="285714" cy="2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4BEF87-DA61-3EA6-E7F4-26CF0599C806}"/>
              </a:ext>
            </a:extLst>
          </p:cNvPr>
          <p:cNvSpPr/>
          <p:nvPr/>
        </p:nvSpPr>
        <p:spPr bwMode="auto">
          <a:xfrm>
            <a:off x="10723117" y="3020336"/>
            <a:ext cx="247619" cy="1907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AE8D94-D1E9-8DD5-6A3A-90E9CAD93F15}"/>
              </a:ext>
            </a:extLst>
          </p:cNvPr>
          <p:cNvSpPr/>
          <p:nvPr/>
        </p:nvSpPr>
        <p:spPr bwMode="auto">
          <a:xfrm>
            <a:off x="10685022" y="3792983"/>
            <a:ext cx="285714" cy="2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B88F0C-CBF7-FB2D-1EAD-DC46614AC9FE}"/>
              </a:ext>
            </a:extLst>
          </p:cNvPr>
          <p:cNvSpPr/>
          <p:nvPr/>
        </p:nvSpPr>
        <p:spPr bwMode="auto">
          <a:xfrm>
            <a:off x="10685022" y="4584708"/>
            <a:ext cx="285714" cy="257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42A53C-70BF-9532-C407-0B8D4453E6F7}"/>
              </a:ext>
            </a:extLst>
          </p:cNvPr>
          <p:cNvSpPr/>
          <p:nvPr/>
        </p:nvSpPr>
        <p:spPr bwMode="auto">
          <a:xfrm>
            <a:off x="10056440" y="880367"/>
            <a:ext cx="115212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47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08CAE-1B0E-849F-3447-D1F8EFBA7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845F2-A4A0-B2B3-024D-24A27F25B1CD}"/>
              </a:ext>
            </a:extLst>
          </p:cNvPr>
          <p:cNvSpPr/>
          <p:nvPr/>
        </p:nvSpPr>
        <p:spPr bwMode="auto">
          <a:xfrm>
            <a:off x="6120000" y="1640192"/>
            <a:ext cx="247619" cy="200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C69657-6C9E-28CE-B835-DF06F904541D}"/>
              </a:ext>
            </a:extLst>
          </p:cNvPr>
          <p:cNvSpPr/>
          <p:nvPr/>
        </p:nvSpPr>
        <p:spPr bwMode="auto">
          <a:xfrm>
            <a:off x="3691428" y="3052942"/>
            <a:ext cx="209523" cy="210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55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5C4AB-D100-FCA3-5D65-22443523E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C0C03-92CA-D886-CC60-0C76EE885A0C}"/>
              </a:ext>
            </a:extLst>
          </p:cNvPr>
          <p:cNvSpPr/>
          <p:nvPr/>
        </p:nvSpPr>
        <p:spPr bwMode="auto">
          <a:xfrm>
            <a:off x="5872380" y="1267581"/>
            <a:ext cx="219047" cy="20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B018AA-61DD-1A22-C4F3-E81E43AEF84E}"/>
              </a:ext>
            </a:extLst>
          </p:cNvPr>
          <p:cNvSpPr/>
          <p:nvPr/>
        </p:nvSpPr>
        <p:spPr bwMode="auto">
          <a:xfrm>
            <a:off x="1462857" y="3279442"/>
            <a:ext cx="219047" cy="2097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11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BA00FF-8473-BFC3-B99D-AC180E5C8F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3CF55-7213-5F84-6051-7B8CED56D24D}"/>
              </a:ext>
            </a:extLst>
          </p:cNvPr>
          <p:cNvSpPr/>
          <p:nvPr/>
        </p:nvSpPr>
        <p:spPr bwMode="auto">
          <a:xfrm>
            <a:off x="6072380" y="1162491"/>
            <a:ext cx="219047" cy="209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442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D7821-74EE-C8DC-9A38-89DC772852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0D087C-784A-58E4-D872-C67E8665E418}"/>
              </a:ext>
            </a:extLst>
          </p:cNvPr>
          <p:cNvSpPr/>
          <p:nvPr/>
        </p:nvSpPr>
        <p:spPr bwMode="auto">
          <a:xfrm>
            <a:off x="2495600" y="2117789"/>
            <a:ext cx="338684" cy="50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C5FC27-CCA7-7437-3638-6F2438B2E5D4}"/>
              </a:ext>
            </a:extLst>
          </p:cNvPr>
          <p:cNvSpPr/>
          <p:nvPr/>
        </p:nvSpPr>
        <p:spPr bwMode="auto">
          <a:xfrm>
            <a:off x="5143219" y="2117789"/>
            <a:ext cx="338684" cy="50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8D19D-CC27-8CC2-39F4-32B81F7B268C}"/>
              </a:ext>
            </a:extLst>
          </p:cNvPr>
          <p:cNvSpPr/>
          <p:nvPr/>
        </p:nvSpPr>
        <p:spPr bwMode="auto">
          <a:xfrm>
            <a:off x="7758095" y="2117789"/>
            <a:ext cx="323809" cy="5060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F8678D-F330-A2CB-2892-D3DC93A90AA4}"/>
              </a:ext>
            </a:extLst>
          </p:cNvPr>
          <p:cNvSpPr/>
          <p:nvPr/>
        </p:nvSpPr>
        <p:spPr bwMode="auto">
          <a:xfrm>
            <a:off x="10977142" y="2270561"/>
            <a:ext cx="161904" cy="190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16BB08-F78C-6229-7350-B6A4CCFA419D}"/>
              </a:ext>
            </a:extLst>
          </p:cNvPr>
          <p:cNvSpPr/>
          <p:nvPr/>
        </p:nvSpPr>
        <p:spPr bwMode="auto">
          <a:xfrm>
            <a:off x="2485293" y="2910294"/>
            <a:ext cx="356510" cy="496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237D48-370F-0C64-743B-89CA52C6C3DE}"/>
              </a:ext>
            </a:extLst>
          </p:cNvPr>
          <p:cNvSpPr/>
          <p:nvPr/>
        </p:nvSpPr>
        <p:spPr bwMode="auto">
          <a:xfrm>
            <a:off x="5132912" y="2910294"/>
            <a:ext cx="356510" cy="496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D483C64-A4E0-FC77-4D39-7C6758F596C1}"/>
              </a:ext>
            </a:extLst>
          </p:cNvPr>
          <p:cNvSpPr/>
          <p:nvPr/>
        </p:nvSpPr>
        <p:spPr bwMode="auto">
          <a:xfrm>
            <a:off x="7762324" y="2910294"/>
            <a:ext cx="388042" cy="496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9EDE42A-271E-A12C-65B4-8452631A3B03}"/>
              </a:ext>
            </a:extLst>
          </p:cNvPr>
          <p:cNvSpPr/>
          <p:nvPr/>
        </p:nvSpPr>
        <p:spPr bwMode="auto">
          <a:xfrm>
            <a:off x="10971848" y="2910294"/>
            <a:ext cx="388042" cy="496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87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</Words>
  <Application>Microsoft Office PowerPoint</Application>
  <PresentationFormat>宽屏</PresentationFormat>
  <Paragraphs>1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3" baseType="lpstr">
      <vt:lpstr>等线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42</cp:revision>
  <dcterms:created xsi:type="dcterms:W3CDTF">2015-09-16T06:52:26Z</dcterms:created>
  <dcterms:modified xsi:type="dcterms:W3CDTF">2023-12-14T09:15:05Z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