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3" r:id="rId4"/>
    <p:sldId id="342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8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image" Target="../media/image5.png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9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72130" y="1988820"/>
            <a:ext cx="5962650" cy="1276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38450" y="3644900"/>
            <a:ext cx="6515100" cy="8953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41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4351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440" y="1304925"/>
            <a:ext cx="650303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05714" y="2188242"/>
            <a:ext cx="1828571" cy="324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5714" y="3028011"/>
            <a:ext cx="1876190" cy="353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3839210"/>
            <a:ext cx="9940925" cy="46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688465"/>
            <a:ext cx="8276190" cy="43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7" grpId="0" bldLvl="0" animBg="1"/>
      <p:bldP spid="8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485"/>
          <a:stretch>
            <a:fillRect/>
          </a:stretch>
        </p:blipFill>
        <p:spPr>
          <a:xfrm>
            <a:off x="695325" y="836295"/>
            <a:ext cx="10800000" cy="5615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304155" y="3933190"/>
            <a:ext cx="509270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2260" y="3860800"/>
            <a:ext cx="80010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024245" y="4801235"/>
            <a:ext cx="1234440" cy="498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0" y="4801235"/>
            <a:ext cx="80073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66660" y="5711190"/>
            <a:ext cx="133540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622"/>
          <a:stretch>
            <a:fillRect/>
          </a:stretch>
        </p:blipFill>
        <p:spPr>
          <a:xfrm>
            <a:off x="551815" y="1484630"/>
            <a:ext cx="10800000" cy="26928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white">
          <a:xfrm>
            <a:off x="9552940" y="1628775"/>
            <a:ext cx="996315" cy="720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4"/>
            </p:custDataLst>
          </p:nvPr>
        </p:nvSpPr>
        <p:spPr bwMode="white">
          <a:xfrm>
            <a:off x="4447540" y="1700530"/>
            <a:ext cx="487680" cy="660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5"/>
            </p:custDataLst>
          </p:nvPr>
        </p:nvSpPr>
        <p:spPr bwMode="white">
          <a:xfrm>
            <a:off x="4584700" y="2636520"/>
            <a:ext cx="1019810" cy="644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6"/>
            </p:custDataLst>
          </p:nvPr>
        </p:nvSpPr>
        <p:spPr bwMode="white">
          <a:xfrm>
            <a:off x="2649220" y="3429000"/>
            <a:ext cx="1985645" cy="812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6" grpId="0" bldLvl="0" animBg="1"/>
      <p:bldP spid="1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836110"/>
            <a:ext cx="785194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93490" y="3419475"/>
            <a:ext cx="115062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83680" y="3446780"/>
            <a:ext cx="32956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21660" y="4140835"/>
            <a:ext cx="3187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03545" y="4133215"/>
            <a:ext cx="32956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102225" y="4784725"/>
            <a:ext cx="1192530" cy="4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61615" y="5506085"/>
            <a:ext cx="3187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309870" y="5506085"/>
            <a:ext cx="318770" cy="361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172325" y="5504180"/>
            <a:ext cx="585470" cy="380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977080"/>
            <a:ext cx="10080000" cy="4686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39920" y="1268730"/>
            <a:ext cx="126492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256270" y="1340485"/>
            <a:ext cx="511810" cy="430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50665" y="2204720"/>
            <a:ext cx="472440" cy="442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6395" y="2132965"/>
            <a:ext cx="668655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3885" y="3933190"/>
            <a:ext cx="702945" cy="547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311900" y="3860800"/>
            <a:ext cx="723900" cy="619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520055" y="4650105"/>
            <a:ext cx="3804285" cy="1895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25" y="836110"/>
            <a:ext cx="82543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5857875" y="2566670"/>
            <a:ext cx="34353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56605" y="3272790"/>
            <a:ext cx="35433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7875" y="3979545"/>
            <a:ext cx="34353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857875" y="4743450"/>
            <a:ext cx="343535" cy="367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56605" y="5458460"/>
            <a:ext cx="35433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57875" y="6156325"/>
            <a:ext cx="343535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52645"/>
            <a:ext cx="10800000" cy="511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340300"/>
            <a:ext cx="10800000" cy="41229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2428292"/>
            <a:ext cx="1666666" cy="324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277690"/>
            <a:ext cx="1942857" cy="353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4079369"/>
            <a:ext cx="9619047" cy="439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966942"/>
            <a:ext cx="704761" cy="39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957580" y="1340485"/>
            <a:ext cx="3264535" cy="72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9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0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831250" y="4246993"/>
            <a:ext cx="2950562" cy="291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471052" y="4952612"/>
            <a:ext cx="2023243" cy="260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71052" y="5635222"/>
            <a:ext cx="1356492" cy="27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7800" y="6287135"/>
            <a:ext cx="5539105" cy="3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1" grpId="0" animBg="1"/>
      <p:bldP spid="1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2023-12-12T08:08:05Z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