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  <p:sldId id="338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7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openxmlformats.org/officeDocument/2006/relationships/tags" Target="../tags/tag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15.png"/><Relationship Id="rId1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tags" Target="../tags/tag3.xml"/><Relationship Id="rId3" Type="http://schemas.openxmlformats.org/officeDocument/2006/relationships/image" Target="../media/image13.png"/><Relationship Id="rId2" Type="http://schemas.openxmlformats.org/officeDocument/2006/relationships/tags" Target="../tags/tag2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77210" y="1988820"/>
            <a:ext cx="6057900" cy="1371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10915" y="3789045"/>
            <a:ext cx="5191125" cy="6762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23570" y="1052195"/>
            <a:ext cx="10800000" cy="5338073"/>
          </a:xfrm>
          <a:prstGeom prst="rect">
            <a:avLst/>
          </a:prstGeom>
        </p:spPr>
      </p:pic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6816090" y="1916430"/>
            <a:ext cx="452691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" name="矩形 2"/>
          <p:cNvSpPr/>
          <p:nvPr>
            <p:custDataLst>
              <p:tags r:id="rId4"/>
            </p:custDataLst>
          </p:nvPr>
        </p:nvSpPr>
        <p:spPr bwMode="white">
          <a:xfrm>
            <a:off x="6816090" y="3789045"/>
            <a:ext cx="4526915" cy="1586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828490"/>
            <a:ext cx="89368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18050" y="3404870"/>
            <a:ext cx="2465705" cy="614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0687" y="5247120"/>
            <a:ext cx="2198738" cy="39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67715" y="980625"/>
            <a:ext cx="957643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2185" y="2106930"/>
            <a:ext cx="1017270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08495" y="2107565"/>
            <a:ext cx="8782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25939" y="3957038"/>
            <a:ext cx="852951" cy="43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41904" y="3957038"/>
            <a:ext cx="928956" cy="430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18835" y="4902835"/>
            <a:ext cx="2601595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55034" y="5823548"/>
            <a:ext cx="920511" cy="413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57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477920" y="3046196"/>
            <a:ext cx="320713" cy="276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054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8562" y="2178640"/>
            <a:ext cx="303543" cy="28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6564" y="3013422"/>
            <a:ext cx="318720" cy="28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2873" y="3848205"/>
            <a:ext cx="288366" cy="28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7913" y="5510181"/>
            <a:ext cx="288366" cy="28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619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243809" y="4982607"/>
            <a:ext cx="476190" cy="47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624965" y="3991610"/>
            <a:ext cx="9827260" cy="180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96190" y="3355134"/>
            <a:ext cx="3447619" cy="390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965" y="4165600"/>
            <a:ext cx="6061710" cy="1349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6" b="36888"/>
          <a:stretch>
            <a:fillRect/>
          </a:stretch>
        </p:blipFill>
        <p:spPr>
          <a:xfrm>
            <a:off x="1199515" y="692785"/>
            <a:ext cx="6747510" cy="1079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55370" y="1628775"/>
            <a:ext cx="10080000" cy="33531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655820" y="4149090"/>
            <a:ext cx="2882265" cy="2507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