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8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215640" y="2924810"/>
            <a:ext cx="5724525" cy="6477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815" y="907865"/>
            <a:ext cx="73956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885"/>
          <a:stretch>
            <a:fillRect/>
          </a:stretch>
        </p:blipFill>
        <p:spPr>
          <a:xfrm>
            <a:off x="1813560" y="961390"/>
            <a:ext cx="7464515" cy="356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775460" y="1052830"/>
            <a:ext cx="7090410" cy="1124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1775460" y="2555240"/>
            <a:ext cx="7689850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700530" y="3455670"/>
            <a:ext cx="7689850" cy="957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3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764355"/>
            <a:ext cx="76023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135505" y="5805170"/>
            <a:ext cx="408432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396"/>
          <a:stretch>
            <a:fillRect/>
          </a:stretch>
        </p:blipFill>
        <p:spPr>
          <a:xfrm>
            <a:off x="983615" y="1124770"/>
            <a:ext cx="10080000" cy="5044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/>
          <p:cNvSpPr/>
          <p:nvPr/>
        </p:nvSpPr>
        <p:spPr bwMode="white">
          <a:xfrm>
            <a:off x="1775460" y="3716655"/>
            <a:ext cx="2905760" cy="815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572250" y="3636010"/>
            <a:ext cx="2632710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343660" y="4931410"/>
            <a:ext cx="2905760" cy="89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>
            <p:custDataLst>
              <p:tags r:id="rId3"/>
            </p:custDataLst>
          </p:nvPr>
        </p:nvSpPr>
        <p:spPr bwMode="white">
          <a:xfrm>
            <a:off x="6024245" y="4940935"/>
            <a:ext cx="2632710" cy="895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1" grpId="0" bldLvl="0" animBg="1"/>
      <p:bldP spid="2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211"/>
          <a:stretch>
            <a:fillRect/>
          </a:stretch>
        </p:blipFill>
        <p:spPr>
          <a:xfrm>
            <a:off x="720090" y="1268915"/>
            <a:ext cx="10800080" cy="478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975" y="2934970"/>
            <a:ext cx="3038475" cy="843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0090" y="4186555"/>
            <a:ext cx="934720" cy="1040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1820" y="2850515"/>
            <a:ext cx="2034540" cy="970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27395" y="4185920"/>
            <a:ext cx="998855" cy="1041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124400"/>
            <a:ext cx="10800000" cy="4233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0396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8225" y="1057910"/>
            <a:ext cx="2780665" cy="90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0090" y="2197735"/>
            <a:ext cx="3190875" cy="101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6750" y="3448050"/>
            <a:ext cx="1981200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66750" y="4725670"/>
            <a:ext cx="4112895" cy="92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3"/>
            </p:custDataLst>
          </p:nvPr>
        </p:nvSpPr>
        <p:spPr bwMode="white">
          <a:xfrm>
            <a:off x="720090" y="5877560"/>
            <a:ext cx="481647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2" grpId="0" bldLvl="0" animBg="1"/>
      <p:bldP spid="2" grpId="0" bldLvl="0" animBg="1"/>
      <p:bldP spid="3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5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510" y="828490"/>
            <a:ext cx="99510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9" name="矩形 28"/>
          <p:cNvSpPr/>
          <p:nvPr/>
        </p:nvSpPr>
        <p:spPr bwMode="white">
          <a:xfrm>
            <a:off x="695325" y="981075"/>
            <a:ext cx="8823960" cy="2616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5325" y="3933190"/>
            <a:ext cx="2764155" cy="861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95325" y="5229860"/>
            <a:ext cx="5775325" cy="849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bldLvl="0" animBg="1"/>
      <p:bldP spid="30" grpId="0" bldLvl="0" animBg="1"/>
      <p:bldP spid="3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74" b="8501"/>
          <a:stretch>
            <a:fillRect/>
          </a:stretch>
        </p:blipFill>
        <p:spPr>
          <a:xfrm>
            <a:off x="720090" y="1268730"/>
            <a:ext cx="10800080" cy="475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86840" y="3348990"/>
            <a:ext cx="2398395" cy="1021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71905" y="4877435"/>
            <a:ext cx="7610475" cy="847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2023-12-12T08:08:55Z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