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0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9785" y="1988820"/>
            <a:ext cx="541020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57500" y="3716655"/>
            <a:ext cx="64770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08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814445" y="4599305"/>
            <a:ext cx="556260" cy="76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03825" y="4567555"/>
            <a:ext cx="475615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12560" y="4639310"/>
            <a:ext cx="415925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72705" y="4639310"/>
            <a:ext cx="513715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997325" y="5857240"/>
            <a:ext cx="50800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7995" y="5857240"/>
            <a:ext cx="523240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447665" y="5957570"/>
            <a:ext cx="353060" cy="52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20" grpId="0" bldLvl="0" animBg="1"/>
      <p:bldP spid="21" grpId="0" bldLvl="0" animBg="1"/>
      <p:bldP spid="2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76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3981" y="1352826"/>
            <a:ext cx="245695" cy="293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7470" y="1352826"/>
            <a:ext cx="245695" cy="30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27570" y="1352550"/>
            <a:ext cx="942340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81655" y="1844727"/>
            <a:ext cx="451762" cy="30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04205" y="2733040"/>
            <a:ext cx="607060" cy="89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80325" y="2893060"/>
            <a:ext cx="41656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43140" y="4280535"/>
            <a:ext cx="751205" cy="86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381500" y="5819775"/>
            <a:ext cx="843280" cy="8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68537" y="6049685"/>
            <a:ext cx="451762" cy="293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10" grpId="0" bldLvl="0" animBg="1"/>
      <p:bldP spid="12" grpId="0" bldLvl="0" animBg="1"/>
      <p:bldP spid="14" grpId="0" bldLvl="0" animBg="1"/>
      <p:bldP spid="17" grpId="0" bldLvl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8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44450" y="2000571"/>
            <a:ext cx="274235" cy="22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38985" y="3303270"/>
            <a:ext cx="680720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9250" y="3295015"/>
            <a:ext cx="814070" cy="92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84899" y="5086285"/>
            <a:ext cx="882696" cy="3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99857" y="5549142"/>
            <a:ext cx="865556" cy="37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283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468245" y="5474335"/>
            <a:ext cx="4197350" cy="9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3501390"/>
            <a:ext cx="7619365" cy="1527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"/>
          <a:stretch>
            <a:fillRect/>
          </a:stretch>
        </p:blipFill>
        <p:spPr>
          <a:xfrm>
            <a:off x="767715" y="908870"/>
            <a:ext cx="9427845" cy="5687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7040" y="5422265"/>
            <a:ext cx="4004945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7455" y="2277745"/>
            <a:ext cx="2929890" cy="2876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6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38450" y="2065020"/>
            <a:ext cx="608965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27190" y="2065020"/>
            <a:ext cx="59245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893695" y="3140710"/>
            <a:ext cx="608965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white">
          <a:xfrm>
            <a:off x="6727190" y="3284855"/>
            <a:ext cx="59245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4"/>
            </p:custDataLst>
          </p:nvPr>
        </p:nvSpPr>
        <p:spPr bwMode="white">
          <a:xfrm>
            <a:off x="2855595" y="4436745"/>
            <a:ext cx="608965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5"/>
            </p:custDataLst>
          </p:nvPr>
        </p:nvSpPr>
        <p:spPr bwMode="white">
          <a:xfrm>
            <a:off x="6960235" y="4508500"/>
            <a:ext cx="59245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6"/>
            </p:custDataLst>
          </p:nvPr>
        </p:nvSpPr>
        <p:spPr bwMode="white">
          <a:xfrm>
            <a:off x="2855595" y="5661025"/>
            <a:ext cx="608965" cy="90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7"/>
            </p:custDataLst>
          </p:nvPr>
        </p:nvSpPr>
        <p:spPr bwMode="white">
          <a:xfrm>
            <a:off x="7176135" y="5589270"/>
            <a:ext cx="795655" cy="94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2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24761" y="3725064"/>
            <a:ext cx="2895238" cy="81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27760" y="5085080"/>
            <a:ext cx="5031740" cy="935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9636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72260" y="4701540"/>
            <a:ext cx="5059045" cy="934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98930" y="5919470"/>
            <a:ext cx="457898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2023-12-12T07:06:35Z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