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 userDrawn="1">
          <p15:clr>
            <a:srgbClr val="A4A3A4"/>
          </p15:clr>
        </p15:guide>
        <p15:guide id="2" pos="38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47"/>
        <p:guide pos="388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4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3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3975" y="2061210"/>
            <a:ext cx="4526280" cy="13258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143885" y="3933190"/>
            <a:ext cx="5798820" cy="777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35" y="836745"/>
            <a:ext cx="104796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3878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80160"/>
            <a:ext cx="6326505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167890"/>
            <a:ext cx="4231640" cy="1031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97200" y="3573145"/>
            <a:ext cx="192659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0090" y="4220845"/>
            <a:ext cx="628840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3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00"/>
          <a:stretch>
            <a:fillRect/>
          </a:stretch>
        </p:blipFill>
        <p:spPr>
          <a:xfrm>
            <a:off x="720090" y="837115"/>
            <a:ext cx="10800080" cy="5522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624761" y="5730025"/>
            <a:ext cx="809523" cy="381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700980"/>
            <a:ext cx="10800000" cy="2759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80715" y="3677920"/>
            <a:ext cx="983615" cy="61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4"/>
          <a:stretch>
            <a:fillRect/>
          </a:stretch>
        </p:blipFill>
        <p:spPr>
          <a:xfrm>
            <a:off x="720090" y="908870"/>
            <a:ext cx="10800080" cy="5577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1052645"/>
            <a:ext cx="7920000" cy="4699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63565" y="1268730"/>
            <a:ext cx="498475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325" y="1849755"/>
            <a:ext cx="884555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07710" y="1917065"/>
            <a:ext cx="449580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470" y="2565400"/>
            <a:ext cx="509270" cy="471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23795" y="2637155"/>
            <a:ext cx="500380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21354" y="2637356"/>
            <a:ext cx="744661" cy="31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51224" y="3285595"/>
            <a:ext cx="393728" cy="39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24020" y="3213100"/>
            <a:ext cx="88328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51660" y="4005577"/>
            <a:ext cx="376610" cy="30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67470" y="3988435"/>
            <a:ext cx="419406" cy="32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64388" y="3988749"/>
            <a:ext cx="522118" cy="31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199207" y="4653491"/>
            <a:ext cx="744661" cy="31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951860" y="4653177"/>
            <a:ext cx="419406" cy="32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11602" y="5301407"/>
            <a:ext cx="718983" cy="31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463790" y="2205355"/>
            <a:ext cx="4591050" cy="2437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0"/>
          <a:stretch>
            <a:fillRect/>
          </a:stretch>
        </p:blipFill>
        <p:spPr>
          <a:xfrm>
            <a:off x="1703705" y="837115"/>
            <a:ext cx="7360920" cy="560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4330" y="692785"/>
            <a:ext cx="8631555" cy="2173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7"/>
          <a:stretch>
            <a:fillRect/>
          </a:stretch>
        </p:blipFill>
        <p:spPr>
          <a:xfrm>
            <a:off x="3287395" y="2205355"/>
            <a:ext cx="6753225" cy="4450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755"/>
            <a:ext cx="10800000" cy="4950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2064410"/>
            <a:ext cx="5733333" cy="400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6365" y="2773680"/>
            <a:ext cx="6769735" cy="706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67619" y="4620819"/>
            <a:ext cx="4133333" cy="400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86840" y="5372100"/>
            <a:ext cx="8069580" cy="818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340935"/>
            <a:ext cx="10800000" cy="2680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2854" y="2523697"/>
            <a:ext cx="3666666" cy="362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2075" y="3243580"/>
            <a:ext cx="604329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2023-12-12T13:00:03Z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