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tags" Target="../tags/tag2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95625" y="2543175"/>
            <a:ext cx="6000750" cy="1771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3"/>
          <a:stretch>
            <a:fillRect/>
          </a:stretch>
        </p:blipFill>
        <p:spPr>
          <a:xfrm>
            <a:off x="720090" y="909505"/>
            <a:ext cx="10130155" cy="5679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988471" y="3771098"/>
            <a:ext cx="3046119" cy="32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04357" y="4549235"/>
            <a:ext cx="1715117" cy="304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04357" y="5318427"/>
            <a:ext cx="1965238" cy="321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77340" y="6021070"/>
            <a:ext cx="452310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46"/>
          <a:stretch>
            <a:fillRect/>
          </a:stretch>
        </p:blipFill>
        <p:spPr>
          <a:xfrm>
            <a:off x="1193165" y="692785"/>
            <a:ext cx="9805670" cy="40271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19830" y="4719955"/>
            <a:ext cx="4723765" cy="19411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9" y="1229604"/>
            <a:ext cx="3247619" cy="333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088284"/>
            <a:ext cx="2314285" cy="353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46965"/>
            <a:ext cx="2352380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691155"/>
            <a:ext cx="3380952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90" y="4397375"/>
            <a:ext cx="489458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6"/>
          <a:stretch>
            <a:fillRect/>
          </a:stretch>
        </p:blipFill>
        <p:spPr>
          <a:xfrm>
            <a:off x="1055370" y="908870"/>
            <a:ext cx="9394190" cy="5615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567555" y="3488055"/>
            <a:ext cx="74930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39995" y="4318635"/>
            <a:ext cx="757555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39995" y="5162550"/>
            <a:ext cx="991870" cy="414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92015" y="5984875"/>
            <a:ext cx="991870" cy="447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95"/>
          <a:stretch>
            <a:fillRect/>
          </a:stretch>
        </p:blipFill>
        <p:spPr>
          <a:xfrm>
            <a:off x="720090" y="1053015"/>
            <a:ext cx="10692765" cy="55357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16010" y="2175510"/>
            <a:ext cx="610235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73645" y="3118485"/>
            <a:ext cx="873760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54265" y="5969635"/>
            <a:ext cx="589915" cy="464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139555" y="2417445"/>
            <a:ext cx="958215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36025" y="3450590"/>
            <a:ext cx="455295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33230" y="4345305"/>
            <a:ext cx="748030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33230" y="5297805"/>
            <a:ext cx="748030" cy="558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13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206365" y="2774315"/>
            <a:ext cx="447040" cy="292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53380" y="5629275"/>
            <a:ext cx="416560" cy="300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6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15238" y="3334335"/>
            <a:ext cx="371428" cy="352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281904" y="4015321"/>
            <a:ext cx="6180952" cy="391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91428" y="4816697"/>
            <a:ext cx="7542857" cy="41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9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53333" y="2963147"/>
            <a:ext cx="7819047" cy="371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24761" y="3791998"/>
            <a:ext cx="2323809" cy="38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365" y="4585970"/>
            <a:ext cx="645287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13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77142" y="3004297"/>
            <a:ext cx="5333333" cy="381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58095" y="3824849"/>
            <a:ext cx="2942857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7142" y="4645402"/>
            <a:ext cx="3190476" cy="391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86666" y="5465954"/>
            <a:ext cx="6857142" cy="438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2023-12-15T00:49:07Z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