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2" r:id="rId7"/>
    <p:sldId id="331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6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86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5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tags" Target="../tags/tag4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tags" Target="../tags/tag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4.png"/><Relationship Id="rId2" Type="http://schemas.openxmlformats.org/officeDocument/2006/relationships/tags" Target="../tags/tag3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55670" y="3013710"/>
            <a:ext cx="5280660" cy="8305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500" y="3858710"/>
            <a:ext cx="10800000" cy="2845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86690" y="4985586"/>
            <a:ext cx="6333334" cy="42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38" y="5806868"/>
            <a:ext cx="2704761" cy="429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207895" y="980440"/>
            <a:ext cx="6267450" cy="2878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45"/>
          <a:stretch>
            <a:fillRect/>
          </a:stretch>
        </p:blipFill>
        <p:spPr>
          <a:xfrm>
            <a:off x="720090" y="908870"/>
            <a:ext cx="10800080" cy="54277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1125035"/>
            <a:ext cx="10800000" cy="4288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749935"/>
            <a:ext cx="9359265" cy="16395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1628775"/>
            <a:ext cx="762635" cy="616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9740" y="2205355"/>
            <a:ext cx="5915025" cy="44818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8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7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955921"/>
            <a:ext cx="7114286" cy="37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365" y="3754755"/>
            <a:ext cx="489394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315" y="4615815"/>
            <a:ext cx="9450070" cy="15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78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15238" y="3917629"/>
            <a:ext cx="5000000" cy="390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86840" y="4634865"/>
            <a:ext cx="910336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990" y="693420"/>
            <a:ext cx="7713980" cy="1306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990" y="1917065"/>
            <a:ext cx="9050655" cy="4624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6"/>
          <a:stretch>
            <a:fillRect/>
          </a:stretch>
        </p:blipFill>
        <p:spPr>
          <a:xfrm>
            <a:off x="2350770" y="621030"/>
            <a:ext cx="7920000" cy="24119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63"/>
          <a:stretch>
            <a:fillRect/>
          </a:stretch>
        </p:blipFill>
        <p:spPr>
          <a:xfrm>
            <a:off x="2671445" y="3068955"/>
            <a:ext cx="7278370" cy="3431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305" y="3182620"/>
            <a:ext cx="7225030" cy="3317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2023-12-15T01:08:42Z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