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7" r:id="rId4"/>
    <p:sldId id="348" r:id="rId5"/>
    <p:sldId id="335" r:id="rId6"/>
    <p:sldId id="334" r:id="rId7"/>
    <p:sldId id="333" r:id="rId8"/>
    <p:sldId id="332" r:id="rId9"/>
    <p:sldId id="331" r:id="rId10"/>
    <p:sldId id="330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6DB9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0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6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7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Relationship Id="rId3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5.png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5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414395" y="3048000"/>
            <a:ext cx="5362575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35" y="3284670"/>
            <a:ext cx="10800000" cy="274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69811" y="3579961"/>
            <a:ext cx="438095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26954" y="4475363"/>
            <a:ext cx="409523" cy="342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88858" y="5370764"/>
            <a:ext cx="409523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1343660" y="980440"/>
            <a:ext cx="7752170" cy="2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3792220" y="2996565"/>
            <a:ext cx="3996055" cy="3397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1556200"/>
            <a:ext cx="9360000" cy="46116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31765" y="1700530"/>
            <a:ext cx="61849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2348865"/>
            <a:ext cx="665480" cy="671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71720" y="2533650"/>
            <a:ext cx="525145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49143" y="4888759"/>
            <a:ext cx="4790476" cy="400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4"/>
          <a:stretch>
            <a:fillRect/>
          </a:stretch>
        </p:blipFill>
        <p:spPr>
          <a:xfrm>
            <a:off x="8760460" y="2207895"/>
            <a:ext cx="3251835" cy="2764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51815" y="5589270"/>
            <a:ext cx="513397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3957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198880" y="836930"/>
            <a:ext cx="9763125" cy="5346065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4200525" y="2848610"/>
            <a:ext cx="1894840" cy="2020570"/>
          </a:xfrm>
          <a:prstGeom prst="line">
            <a:avLst/>
          </a:prstGeom>
          <a:ln>
            <a:solidFill>
              <a:srgbClr val="F56DB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3"/>
            </p:custDataLst>
          </p:nvPr>
        </p:nvCxnSpPr>
        <p:spPr>
          <a:xfrm>
            <a:off x="6851015" y="3429000"/>
            <a:ext cx="1980565" cy="1440180"/>
          </a:xfrm>
          <a:prstGeom prst="line">
            <a:avLst/>
          </a:prstGeom>
          <a:ln>
            <a:solidFill>
              <a:srgbClr val="F56DB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>
            <p:custDataLst>
              <p:tags r:id="rId4"/>
            </p:custDataLst>
          </p:nvPr>
        </p:nvCxnSpPr>
        <p:spPr>
          <a:xfrm flipH="1">
            <a:off x="3502660" y="2997200"/>
            <a:ext cx="5688965" cy="1656080"/>
          </a:xfrm>
          <a:prstGeom prst="line">
            <a:avLst/>
          </a:prstGeom>
          <a:ln>
            <a:solidFill>
              <a:srgbClr val="F56DB9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836110"/>
            <a:ext cx="886651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7665190" y="5946544"/>
            <a:ext cx="250201" cy="29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532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86666" y="4879321"/>
            <a:ext cx="314285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4879321"/>
            <a:ext cx="314284" cy="34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110"/>
            <a:ext cx="9766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674989" y="5940780"/>
            <a:ext cx="292817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70149" y="5940780"/>
            <a:ext cx="284205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2776" y="5940780"/>
            <a:ext cx="284205" cy="336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124400"/>
            <a:ext cx="10800000" cy="33897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09520" y="3950808"/>
            <a:ext cx="323809" cy="372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24045"/>
            <a:ext cx="82803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23660" y="2569845"/>
            <a:ext cx="32321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3660" y="3263900"/>
            <a:ext cx="3232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24295" y="3943985"/>
            <a:ext cx="3136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23660" y="4733290"/>
            <a:ext cx="323215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424295" y="5420360"/>
            <a:ext cx="31369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3660" y="6107430"/>
            <a:ext cx="323215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95"/>
          <a:stretch>
            <a:fillRect/>
          </a:stretch>
        </p:blipFill>
        <p:spPr>
          <a:xfrm>
            <a:off x="767715" y="692970"/>
            <a:ext cx="10800080" cy="35126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221"/>
          <a:stretch>
            <a:fillRect/>
          </a:stretch>
        </p:blipFill>
        <p:spPr>
          <a:xfrm>
            <a:off x="1703705" y="4293235"/>
            <a:ext cx="7752170" cy="2419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2023-12-15T00:33:36Z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