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79" r:id="rId3"/>
    <p:sldId id="378" r:id="rId4"/>
    <p:sldId id="377" r:id="rId5"/>
    <p:sldId id="376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3" d="100"/>
          <a:sy n="93" d="100"/>
        </p:scale>
        <p:origin x="88" y="2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4C0AA-11D4-61F3-73F0-E3B1384CB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420888"/>
            <a:ext cx="10800000" cy="177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37380-BF95-3FE5-AE07-6B2AA981F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7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B2F5312-394A-BD18-C724-6A276554A216}"/>
              </a:ext>
            </a:extLst>
          </p:cNvPr>
          <p:cNvSpPr/>
          <p:nvPr/>
        </p:nvSpPr>
        <p:spPr bwMode="auto">
          <a:xfrm>
            <a:off x="967619" y="2325600"/>
            <a:ext cx="2276190" cy="50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99DE003-2224-B959-9782-2A0F144C3E77}"/>
              </a:ext>
            </a:extLst>
          </p:cNvPr>
          <p:cNvSpPr/>
          <p:nvPr/>
        </p:nvSpPr>
        <p:spPr bwMode="auto">
          <a:xfrm>
            <a:off x="4358095" y="2325600"/>
            <a:ext cx="2133333" cy="505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56DD105-14F5-0E5A-79B3-B440A9B926F6}"/>
              </a:ext>
            </a:extLst>
          </p:cNvPr>
          <p:cNvSpPr/>
          <p:nvPr/>
        </p:nvSpPr>
        <p:spPr bwMode="auto">
          <a:xfrm>
            <a:off x="7596190" y="2276873"/>
            <a:ext cx="2604266" cy="553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C38661B-A423-E2E0-0CFE-BF43B428E34D}"/>
              </a:ext>
            </a:extLst>
          </p:cNvPr>
          <p:cNvSpPr/>
          <p:nvPr/>
        </p:nvSpPr>
        <p:spPr bwMode="auto">
          <a:xfrm>
            <a:off x="2129522" y="3068960"/>
            <a:ext cx="870133" cy="61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D4A7AAC-0D42-D7E1-4C72-DE42E3BBB22F}"/>
              </a:ext>
            </a:extLst>
          </p:cNvPr>
          <p:cNvSpPr/>
          <p:nvPr/>
        </p:nvSpPr>
        <p:spPr bwMode="auto">
          <a:xfrm>
            <a:off x="5310475" y="3068960"/>
            <a:ext cx="870133" cy="61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EB355A4-7CE2-8595-1D71-A0AB03112008}"/>
              </a:ext>
            </a:extLst>
          </p:cNvPr>
          <p:cNvSpPr/>
          <p:nvPr/>
        </p:nvSpPr>
        <p:spPr bwMode="auto">
          <a:xfrm>
            <a:off x="8758095" y="3068960"/>
            <a:ext cx="870133" cy="610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529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3D14A-6779-4051-F1CA-EA5890E5C4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F4A61C-6575-B098-ACBD-ECB622255D1C}"/>
              </a:ext>
            </a:extLst>
          </p:cNvPr>
          <p:cNvSpPr/>
          <p:nvPr/>
        </p:nvSpPr>
        <p:spPr bwMode="auto">
          <a:xfrm>
            <a:off x="1341754" y="3429000"/>
            <a:ext cx="1364363" cy="651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EA2F92-18EA-9DEA-05D9-4D5E042C767A}"/>
              </a:ext>
            </a:extLst>
          </p:cNvPr>
          <p:cNvSpPr/>
          <p:nvPr/>
        </p:nvSpPr>
        <p:spPr bwMode="auto">
          <a:xfrm>
            <a:off x="6456040" y="3428999"/>
            <a:ext cx="1440160" cy="669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5E14F036-3BDD-76BC-BC98-0DC199422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1434" y="1491659"/>
            <a:ext cx="2183170" cy="105729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75829CFA-12DB-FBD4-3107-5B8220C57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0322" y="1471034"/>
            <a:ext cx="1944216" cy="105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028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DDDA6-6284-B679-375B-A05EABE1A3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E8489B63-7B9A-4443-9A53-798D7D4F47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82644"/>
            <a:ext cx="9073008" cy="4146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328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AFBF3-4F0C-FCF0-F3C6-51F8EBD98F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1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F3E3C1-50C7-BA99-BCA4-ECFDCEE1B9F0}"/>
              </a:ext>
            </a:extLst>
          </p:cNvPr>
          <p:cNvSpPr/>
          <p:nvPr/>
        </p:nvSpPr>
        <p:spPr bwMode="auto">
          <a:xfrm>
            <a:off x="1333622" y="2204864"/>
            <a:ext cx="8881615" cy="56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CFDB8C6-1274-9B5A-9292-1333C3FFBA59}"/>
              </a:ext>
            </a:extLst>
          </p:cNvPr>
          <p:cNvSpPr/>
          <p:nvPr/>
        </p:nvSpPr>
        <p:spPr bwMode="auto">
          <a:xfrm>
            <a:off x="1462857" y="3023180"/>
            <a:ext cx="8752380" cy="438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C16141-184C-7BDD-62EB-48AED03C22C1}"/>
              </a:ext>
            </a:extLst>
          </p:cNvPr>
          <p:cNvSpPr/>
          <p:nvPr/>
        </p:nvSpPr>
        <p:spPr bwMode="auto">
          <a:xfrm>
            <a:off x="1462857" y="3729167"/>
            <a:ext cx="8881615" cy="429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869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7B1E63-5EAE-5365-F921-3EFCE17DA9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967921"/>
            <a:ext cx="10800000" cy="493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B7246-A299-F3C5-337B-9E5D234576C3}"/>
              </a:ext>
            </a:extLst>
          </p:cNvPr>
          <p:cNvSpPr/>
          <p:nvPr/>
        </p:nvSpPr>
        <p:spPr bwMode="auto">
          <a:xfrm>
            <a:off x="1453333" y="1581994"/>
            <a:ext cx="6370859" cy="5508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493192-567F-4480-6A27-3D44617CFC83}"/>
              </a:ext>
            </a:extLst>
          </p:cNvPr>
          <p:cNvSpPr/>
          <p:nvPr/>
        </p:nvSpPr>
        <p:spPr bwMode="auto">
          <a:xfrm>
            <a:off x="1472380" y="2239645"/>
            <a:ext cx="6370858" cy="371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5E4CC5-A048-F782-EE8D-2E7A7CC8BC2E}"/>
              </a:ext>
            </a:extLst>
          </p:cNvPr>
          <p:cNvSpPr/>
          <p:nvPr/>
        </p:nvSpPr>
        <p:spPr bwMode="auto">
          <a:xfrm>
            <a:off x="1462857" y="4098221"/>
            <a:ext cx="2666666" cy="2192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FE3792-39FB-9C4E-2856-DF8F8FDB3D65}"/>
              </a:ext>
            </a:extLst>
          </p:cNvPr>
          <p:cNvSpPr/>
          <p:nvPr/>
        </p:nvSpPr>
        <p:spPr bwMode="auto">
          <a:xfrm>
            <a:off x="1462856" y="4555717"/>
            <a:ext cx="8449567" cy="4384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88DC029-368F-A12F-0CAA-F63DC25CB61A}"/>
              </a:ext>
            </a:extLst>
          </p:cNvPr>
          <p:cNvSpPr/>
          <p:nvPr/>
        </p:nvSpPr>
        <p:spPr bwMode="auto">
          <a:xfrm>
            <a:off x="1631504" y="5157192"/>
            <a:ext cx="8280919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F5182F6-3D15-4CD9-B568-91BCEE571D52}"/>
              </a:ext>
            </a:extLst>
          </p:cNvPr>
          <p:cNvSpPr/>
          <p:nvPr/>
        </p:nvSpPr>
        <p:spPr bwMode="auto">
          <a:xfrm>
            <a:off x="1472379" y="5661332"/>
            <a:ext cx="8440043" cy="28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793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3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EDDD4-7430-F1CC-4ED2-8CD8593C9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CAD9A3-9730-9A90-7717-47F277167308}"/>
              </a:ext>
            </a:extLst>
          </p:cNvPr>
          <p:cNvSpPr/>
          <p:nvPr/>
        </p:nvSpPr>
        <p:spPr bwMode="auto">
          <a:xfrm>
            <a:off x="1043808" y="2163272"/>
            <a:ext cx="9012632" cy="30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881EDB-21B6-D7D8-E17F-C08B38919FFF}"/>
              </a:ext>
            </a:extLst>
          </p:cNvPr>
          <p:cNvSpPr/>
          <p:nvPr/>
        </p:nvSpPr>
        <p:spPr bwMode="auto">
          <a:xfrm>
            <a:off x="1034284" y="2620721"/>
            <a:ext cx="8878139" cy="5202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CB806A-E7C9-2C8A-4771-C99E39D17A83}"/>
              </a:ext>
            </a:extLst>
          </p:cNvPr>
          <p:cNvSpPr/>
          <p:nvPr/>
        </p:nvSpPr>
        <p:spPr bwMode="auto">
          <a:xfrm>
            <a:off x="1053332" y="3284984"/>
            <a:ext cx="8878139" cy="3078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7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1DDDE2-4054-33F1-426D-E80F22E97D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94CD2-8065-5411-7F9A-A61CD80951FE}"/>
              </a:ext>
            </a:extLst>
          </p:cNvPr>
          <p:cNvSpPr/>
          <p:nvPr/>
        </p:nvSpPr>
        <p:spPr bwMode="auto">
          <a:xfrm>
            <a:off x="1062857" y="2259071"/>
            <a:ext cx="8752380" cy="438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98B0FD-78C8-A718-697D-4E5FA6BCDA7C}"/>
              </a:ext>
            </a:extLst>
          </p:cNvPr>
          <p:cNvSpPr/>
          <p:nvPr/>
        </p:nvSpPr>
        <p:spPr bwMode="auto">
          <a:xfrm>
            <a:off x="1053333" y="2926442"/>
            <a:ext cx="2666666" cy="2288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E5861B-2353-D947-96F6-B51DCDE6A425}"/>
              </a:ext>
            </a:extLst>
          </p:cNvPr>
          <p:cNvSpPr/>
          <p:nvPr/>
        </p:nvSpPr>
        <p:spPr bwMode="auto">
          <a:xfrm>
            <a:off x="1053333" y="3393601"/>
            <a:ext cx="8761904" cy="42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1BD46E8-D18C-6DA3-8015-21207259A4A1}"/>
              </a:ext>
            </a:extLst>
          </p:cNvPr>
          <p:cNvSpPr/>
          <p:nvPr/>
        </p:nvSpPr>
        <p:spPr bwMode="auto">
          <a:xfrm>
            <a:off x="1281904" y="4080040"/>
            <a:ext cx="8533333" cy="1906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FEAB60-D4DB-9F10-0C38-1794112E629C}"/>
              </a:ext>
            </a:extLst>
          </p:cNvPr>
          <p:cNvSpPr/>
          <p:nvPr/>
        </p:nvSpPr>
        <p:spPr bwMode="auto">
          <a:xfrm>
            <a:off x="1053332" y="4437111"/>
            <a:ext cx="9219131" cy="4290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476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3FAC8-DF4C-0A00-CC13-951B3E945A9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4D28E5-4743-8FD2-F0FB-D196DBC4E80B}"/>
              </a:ext>
            </a:extLst>
          </p:cNvPr>
          <p:cNvSpPr/>
          <p:nvPr/>
        </p:nvSpPr>
        <p:spPr bwMode="auto">
          <a:xfrm>
            <a:off x="7891428" y="1506036"/>
            <a:ext cx="161904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E80AD7-5FB0-24F0-C92C-800E6F4F24DF}"/>
              </a:ext>
            </a:extLst>
          </p:cNvPr>
          <p:cNvSpPr/>
          <p:nvPr/>
        </p:nvSpPr>
        <p:spPr bwMode="auto">
          <a:xfrm>
            <a:off x="9834285" y="1506036"/>
            <a:ext cx="161904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338062-95B4-1DF0-CA80-817629B36D4F}"/>
              </a:ext>
            </a:extLst>
          </p:cNvPr>
          <p:cNvSpPr/>
          <p:nvPr/>
        </p:nvSpPr>
        <p:spPr bwMode="auto">
          <a:xfrm>
            <a:off x="7881904" y="1811199"/>
            <a:ext cx="180952" cy="190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7579A-8FA9-15C5-5BD1-CFDABA60BFF7}"/>
              </a:ext>
            </a:extLst>
          </p:cNvPr>
          <p:cNvSpPr/>
          <p:nvPr/>
        </p:nvSpPr>
        <p:spPr bwMode="auto">
          <a:xfrm>
            <a:off x="9815238" y="1811199"/>
            <a:ext cx="200000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19CA979-94DA-15AD-DDCD-8F6D3E274A7A}"/>
              </a:ext>
            </a:extLst>
          </p:cNvPr>
          <p:cNvSpPr/>
          <p:nvPr/>
        </p:nvSpPr>
        <p:spPr bwMode="auto">
          <a:xfrm>
            <a:off x="7358095" y="2431063"/>
            <a:ext cx="314285" cy="200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9F155FA-6A21-11E9-E378-C408775A6B09}"/>
              </a:ext>
            </a:extLst>
          </p:cNvPr>
          <p:cNvSpPr/>
          <p:nvPr/>
        </p:nvSpPr>
        <p:spPr bwMode="auto">
          <a:xfrm>
            <a:off x="1905593" y="2196537"/>
            <a:ext cx="207295" cy="75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C1E648-6D4E-CABB-253B-25C1CDB74579}"/>
              </a:ext>
            </a:extLst>
          </p:cNvPr>
          <p:cNvSpPr/>
          <p:nvPr/>
        </p:nvSpPr>
        <p:spPr bwMode="auto">
          <a:xfrm>
            <a:off x="4638412" y="2196537"/>
            <a:ext cx="229116" cy="756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D4FB788-5103-E635-210F-024E2E139812}"/>
              </a:ext>
            </a:extLst>
          </p:cNvPr>
          <p:cNvSpPr/>
          <p:nvPr/>
        </p:nvSpPr>
        <p:spPr bwMode="auto">
          <a:xfrm>
            <a:off x="1863642" y="2996952"/>
            <a:ext cx="37095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E4277ED-1CF3-A28A-45BC-D3B1273C4244}"/>
              </a:ext>
            </a:extLst>
          </p:cNvPr>
          <p:cNvSpPr/>
          <p:nvPr/>
        </p:nvSpPr>
        <p:spPr bwMode="auto">
          <a:xfrm>
            <a:off x="5048450" y="2996952"/>
            <a:ext cx="20729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4DCB3EB-4E94-1BDF-D958-DADA2F6D3ADE}"/>
              </a:ext>
            </a:extLst>
          </p:cNvPr>
          <p:cNvSpPr/>
          <p:nvPr/>
        </p:nvSpPr>
        <p:spPr bwMode="auto">
          <a:xfrm>
            <a:off x="8616280" y="2996952"/>
            <a:ext cx="360039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188AAEAB-A24E-D27D-EA2D-03A7DE76D403}"/>
              </a:ext>
            </a:extLst>
          </p:cNvPr>
          <p:cNvSpPr/>
          <p:nvPr/>
        </p:nvSpPr>
        <p:spPr bwMode="auto">
          <a:xfrm>
            <a:off x="2269416" y="4519280"/>
            <a:ext cx="360039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椭圆 18">
            <a:extLst>
              <a:ext uri="{FF2B5EF4-FFF2-40B4-BE49-F238E27FC236}">
                <a16:creationId xmlns:a16="http://schemas.microsoft.com/office/drawing/2014/main" id="{0CED6A25-AC75-1F7E-1145-B38DC8CAA7C3}"/>
              </a:ext>
            </a:extLst>
          </p:cNvPr>
          <p:cNvSpPr/>
          <p:nvPr/>
        </p:nvSpPr>
        <p:spPr bwMode="auto">
          <a:xfrm>
            <a:off x="5401320" y="4516680"/>
            <a:ext cx="360039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椭圆 19">
            <a:extLst>
              <a:ext uri="{FF2B5EF4-FFF2-40B4-BE49-F238E27FC236}">
                <a16:creationId xmlns:a16="http://schemas.microsoft.com/office/drawing/2014/main" id="{E2DFB343-355B-E6C1-2842-02EBD6190680}"/>
              </a:ext>
            </a:extLst>
          </p:cNvPr>
          <p:cNvSpPr/>
          <p:nvPr/>
        </p:nvSpPr>
        <p:spPr bwMode="auto">
          <a:xfrm>
            <a:off x="8533224" y="4516680"/>
            <a:ext cx="360039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0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2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38528-3784-7109-EB02-B936161CA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526C7B-C1AE-FC55-22E0-89B519EBC792}"/>
              </a:ext>
            </a:extLst>
          </p:cNvPr>
          <p:cNvSpPr/>
          <p:nvPr/>
        </p:nvSpPr>
        <p:spPr bwMode="auto">
          <a:xfrm>
            <a:off x="2720000" y="1553077"/>
            <a:ext cx="1304761" cy="25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E06C3B-1B8D-395B-C074-5611CEDC1BF9}"/>
              </a:ext>
            </a:extLst>
          </p:cNvPr>
          <p:cNvSpPr/>
          <p:nvPr/>
        </p:nvSpPr>
        <p:spPr bwMode="auto">
          <a:xfrm>
            <a:off x="2129523" y="2048423"/>
            <a:ext cx="476190" cy="19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7E2E5-FB20-3B7C-A532-733F7A581613}"/>
              </a:ext>
            </a:extLst>
          </p:cNvPr>
          <p:cNvSpPr/>
          <p:nvPr/>
        </p:nvSpPr>
        <p:spPr bwMode="auto">
          <a:xfrm>
            <a:off x="3005714" y="2486613"/>
            <a:ext cx="1304761" cy="25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2B62D8-9ABB-DD6B-181C-34587F6769D6}"/>
              </a:ext>
            </a:extLst>
          </p:cNvPr>
          <p:cNvSpPr/>
          <p:nvPr/>
        </p:nvSpPr>
        <p:spPr bwMode="auto">
          <a:xfrm>
            <a:off x="2405714" y="2981958"/>
            <a:ext cx="466666" cy="2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690E7A-6A21-E4A4-A022-08923051D716}"/>
              </a:ext>
            </a:extLst>
          </p:cNvPr>
          <p:cNvSpPr/>
          <p:nvPr/>
        </p:nvSpPr>
        <p:spPr bwMode="auto">
          <a:xfrm>
            <a:off x="2729523" y="3420148"/>
            <a:ext cx="1295238" cy="257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AE11FF-B3F4-88F5-5405-6137638FEC99}"/>
              </a:ext>
            </a:extLst>
          </p:cNvPr>
          <p:cNvSpPr/>
          <p:nvPr/>
        </p:nvSpPr>
        <p:spPr bwMode="auto">
          <a:xfrm>
            <a:off x="2139047" y="3915493"/>
            <a:ext cx="466666" cy="2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0F76C8-11AC-8E6F-821E-31C03CC33BA6}"/>
              </a:ext>
            </a:extLst>
          </p:cNvPr>
          <p:cNvSpPr/>
          <p:nvPr/>
        </p:nvSpPr>
        <p:spPr bwMode="auto">
          <a:xfrm>
            <a:off x="3272380" y="4353683"/>
            <a:ext cx="1276190" cy="266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03D3B1-2843-8A1A-56B4-69CDBA78D70A}"/>
              </a:ext>
            </a:extLst>
          </p:cNvPr>
          <p:cNvSpPr/>
          <p:nvPr/>
        </p:nvSpPr>
        <p:spPr bwMode="auto">
          <a:xfrm>
            <a:off x="7386666" y="4391786"/>
            <a:ext cx="466666" cy="1905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831B79-689A-E36E-6221-F7BEFA1AF17D}"/>
              </a:ext>
            </a:extLst>
          </p:cNvPr>
          <p:cNvSpPr/>
          <p:nvPr/>
        </p:nvSpPr>
        <p:spPr bwMode="auto">
          <a:xfrm>
            <a:off x="2720000" y="4820450"/>
            <a:ext cx="1285714" cy="2667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727D66-1BDD-AD81-D30B-93E5764E0EE1}"/>
              </a:ext>
            </a:extLst>
          </p:cNvPr>
          <p:cNvSpPr/>
          <p:nvPr/>
        </p:nvSpPr>
        <p:spPr bwMode="auto">
          <a:xfrm>
            <a:off x="6834285" y="4849028"/>
            <a:ext cx="466666" cy="200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997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370434-0027-8EA6-9E83-B85C2F354B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5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369AE6-50B3-722B-B880-ABFB1D1A6862}"/>
              </a:ext>
            </a:extLst>
          </p:cNvPr>
          <p:cNvSpPr/>
          <p:nvPr/>
        </p:nvSpPr>
        <p:spPr bwMode="auto">
          <a:xfrm>
            <a:off x="6910476" y="1229366"/>
            <a:ext cx="333333" cy="20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C80878-FF7C-30EC-0CB5-E2FBDEC8763E}"/>
              </a:ext>
            </a:extLst>
          </p:cNvPr>
          <p:cNvSpPr/>
          <p:nvPr/>
        </p:nvSpPr>
        <p:spPr bwMode="auto">
          <a:xfrm>
            <a:off x="7680177" y="1772816"/>
            <a:ext cx="576064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AF85DA7-7A3C-0CB1-7D23-48B489C69690}"/>
              </a:ext>
            </a:extLst>
          </p:cNvPr>
          <p:cNvSpPr/>
          <p:nvPr/>
        </p:nvSpPr>
        <p:spPr bwMode="auto">
          <a:xfrm>
            <a:off x="1462857" y="2601990"/>
            <a:ext cx="323809" cy="200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716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C09CE-B257-5191-F145-BF28440B84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78454"/>
            <a:ext cx="10800000" cy="3641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F8DB71-DB82-BBB6-D384-8A50B4F2BDDC}"/>
              </a:ext>
            </a:extLst>
          </p:cNvPr>
          <p:cNvSpPr/>
          <p:nvPr/>
        </p:nvSpPr>
        <p:spPr bwMode="auto">
          <a:xfrm>
            <a:off x="4367619" y="3170932"/>
            <a:ext cx="276190" cy="228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35875A-BF41-082E-2298-FE83DE3F340A}"/>
              </a:ext>
            </a:extLst>
          </p:cNvPr>
          <p:cNvSpPr/>
          <p:nvPr/>
        </p:nvSpPr>
        <p:spPr bwMode="auto">
          <a:xfrm>
            <a:off x="5996190" y="3189996"/>
            <a:ext cx="190476" cy="1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8291B9-0166-72F2-A77A-D8A992AF2DF5}"/>
              </a:ext>
            </a:extLst>
          </p:cNvPr>
          <p:cNvSpPr/>
          <p:nvPr/>
        </p:nvSpPr>
        <p:spPr bwMode="auto">
          <a:xfrm>
            <a:off x="9043809" y="3151869"/>
            <a:ext cx="1285714" cy="266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DD6DF2-1603-3633-480C-F942508335B4}"/>
              </a:ext>
            </a:extLst>
          </p:cNvPr>
          <p:cNvSpPr/>
          <p:nvPr/>
        </p:nvSpPr>
        <p:spPr bwMode="auto">
          <a:xfrm>
            <a:off x="2681904" y="3647522"/>
            <a:ext cx="200000" cy="1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F5A36B8-2304-8223-B631-3460CE8FF157}"/>
              </a:ext>
            </a:extLst>
          </p:cNvPr>
          <p:cNvSpPr/>
          <p:nvPr/>
        </p:nvSpPr>
        <p:spPr bwMode="auto">
          <a:xfrm>
            <a:off x="6034285" y="3618926"/>
            <a:ext cx="1304761" cy="2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50471A-8B82-3CF9-C00E-80536AAD17C0}"/>
              </a:ext>
            </a:extLst>
          </p:cNvPr>
          <p:cNvSpPr/>
          <p:nvPr/>
        </p:nvSpPr>
        <p:spPr bwMode="auto">
          <a:xfrm>
            <a:off x="9281904" y="3647522"/>
            <a:ext cx="190476" cy="1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EEAA066-228C-457D-CDDC-9F96F9AE690D}"/>
              </a:ext>
            </a:extLst>
          </p:cNvPr>
          <p:cNvSpPr/>
          <p:nvPr/>
        </p:nvSpPr>
        <p:spPr bwMode="auto">
          <a:xfrm>
            <a:off x="3129523" y="4085984"/>
            <a:ext cx="1285714" cy="257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F89F57-3918-C289-2811-B138976DD2A0}"/>
              </a:ext>
            </a:extLst>
          </p:cNvPr>
          <p:cNvSpPr/>
          <p:nvPr/>
        </p:nvSpPr>
        <p:spPr bwMode="auto">
          <a:xfrm>
            <a:off x="6291428" y="4114579"/>
            <a:ext cx="190476" cy="190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img_16777215">
            <a:extLst>
              <a:ext uri="{FF2B5EF4-FFF2-40B4-BE49-F238E27FC236}">
                <a16:creationId xmlns:a16="http://schemas.microsoft.com/office/drawing/2014/main" id="{16A5DEE3-DF19-BF0F-197E-5AEA609F670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29" y="4456332"/>
            <a:ext cx="10800000" cy="2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BD182DF-A91F-ABD0-AAB1-3E867D1850FE}"/>
              </a:ext>
            </a:extLst>
          </p:cNvPr>
          <p:cNvSpPr/>
          <p:nvPr/>
        </p:nvSpPr>
        <p:spPr bwMode="auto">
          <a:xfrm>
            <a:off x="8217886" y="4523253"/>
            <a:ext cx="1276191" cy="25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EDE4E3-5C40-2E90-9350-0098BFA74BFC}"/>
              </a:ext>
            </a:extLst>
          </p:cNvPr>
          <p:cNvSpPr/>
          <p:nvPr/>
        </p:nvSpPr>
        <p:spPr bwMode="auto">
          <a:xfrm>
            <a:off x="1865505" y="5020381"/>
            <a:ext cx="171428" cy="19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604FFAB-03AB-F387-5614-28CCFD4B2193}"/>
              </a:ext>
            </a:extLst>
          </p:cNvPr>
          <p:cNvSpPr/>
          <p:nvPr/>
        </p:nvSpPr>
        <p:spPr bwMode="auto">
          <a:xfrm>
            <a:off x="5189314" y="4982141"/>
            <a:ext cx="1285714" cy="26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EF4517B-239F-EAFC-B3A3-25FFB1EA79F7}"/>
              </a:ext>
            </a:extLst>
          </p:cNvPr>
          <p:cNvSpPr/>
          <p:nvPr/>
        </p:nvSpPr>
        <p:spPr bwMode="auto">
          <a:xfrm>
            <a:off x="8341695" y="5020381"/>
            <a:ext cx="190476" cy="191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9B40000-46D7-9DAC-099E-8CDF73674CCC}"/>
              </a:ext>
            </a:extLst>
          </p:cNvPr>
          <p:cNvSpPr/>
          <p:nvPr/>
        </p:nvSpPr>
        <p:spPr bwMode="auto">
          <a:xfrm>
            <a:off x="2722648" y="5450589"/>
            <a:ext cx="1276190" cy="25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AD6B161-92F9-0BD6-A29C-6FDBE3DB67BA}"/>
              </a:ext>
            </a:extLst>
          </p:cNvPr>
          <p:cNvSpPr/>
          <p:nvPr/>
        </p:nvSpPr>
        <p:spPr bwMode="auto">
          <a:xfrm>
            <a:off x="5875029" y="5479269"/>
            <a:ext cx="180952" cy="200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726C3F9-D4DA-D5E5-F7D9-B09857A7E7FE}"/>
              </a:ext>
            </a:extLst>
          </p:cNvPr>
          <p:cNvSpPr/>
          <p:nvPr/>
        </p:nvSpPr>
        <p:spPr bwMode="auto">
          <a:xfrm>
            <a:off x="6684552" y="5919037"/>
            <a:ext cx="866666" cy="267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5790B4C-B0AE-6253-AC0E-2A38C5CBF3FA}"/>
              </a:ext>
            </a:extLst>
          </p:cNvPr>
          <p:cNvSpPr/>
          <p:nvPr/>
        </p:nvSpPr>
        <p:spPr bwMode="auto">
          <a:xfrm>
            <a:off x="8913124" y="5919037"/>
            <a:ext cx="838094" cy="258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67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1438AE-3FBD-E1EE-0FFA-A3C40DC73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E4EE78-4E25-AFBD-A48B-73B85905D440}"/>
              </a:ext>
            </a:extLst>
          </p:cNvPr>
          <p:cNvSpPr/>
          <p:nvPr/>
        </p:nvSpPr>
        <p:spPr bwMode="auto">
          <a:xfrm>
            <a:off x="10729523" y="1686744"/>
            <a:ext cx="247619" cy="1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CEC6A9-B650-5DF5-F8E9-8E564796EBDB}"/>
              </a:ext>
            </a:extLst>
          </p:cNvPr>
          <p:cNvSpPr/>
          <p:nvPr/>
        </p:nvSpPr>
        <p:spPr bwMode="auto">
          <a:xfrm>
            <a:off x="10691428" y="2287129"/>
            <a:ext cx="285714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1E4585-D753-91D5-DA17-F4817708A23E}"/>
              </a:ext>
            </a:extLst>
          </p:cNvPr>
          <p:cNvSpPr/>
          <p:nvPr/>
        </p:nvSpPr>
        <p:spPr bwMode="auto">
          <a:xfrm>
            <a:off x="10729523" y="2916105"/>
            <a:ext cx="247619" cy="1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14D37C-15EA-D22D-FDBC-21A27DBA87C9}"/>
              </a:ext>
            </a:extLst>
          </p:cNvPr>
          <p:cNvSpPr/>
          <p:nvPr/>
        </p:nvSpPr>
        <p:spPr bwMode="auto">
          <a:xfrm>
            <a:off x="10700952" y="3649909"/>
            <a:ext cx="276190" cy="2573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AC7BA60-F1A0-7767-B3D8-127E935CB4E2}"/>
              </a:ext>
            </a:extLst>
          </p:cNvPr>
          <p:cNvSpPr/>
          <p:nvPr/>
        </p:nvSpPr>
        <p:spPr bwMode="auto">
          <a:xfrm>
            <a:off x="10729523" y="4431363"/>
            <a:ext cx="247619" cy="1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19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6C3830-5EE1-6A29-0024-BB2C3CA3F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2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2CFCF5-3FDB-CF55-B4AF-BFB6076C5A63}"/>
              </a:ext>
            </a:extLst>
          </p:cNvPr>
          <p:cNvSpPr/>
          <p:nvPr/>
        </p:nvSpPr>
        <p:spPr bwMode="auto">
          <a:xfrm>
            <a:off x="6367619" y="1734468"/>
            <a:ext cx="209523" cy="2001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4DE66-599D-DC9C-B4A2-6C3FCE73B310}"/>
              </a:ext>
            </a:extLst>
          </p:cNvPr>
          <p:cNvSpPr/>
          <p:nvPr/>
        </p:nvSpPr>
        <p:spPr bwMode="auto">
          <a:xfrm>
            <a:off x="4634285" y="3564391"/>
            <a:ext cx="219047" cy="2096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73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D3B2B7-3D89-9A22-8A8A-4ECA0FF4F6A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26768B-69E2-B47E-EAC8-530C0B71B816}"/>
              </a:ext>
            </a:extLst>
          </p:cNvPr>
          <p:cNvSpPr/>
          <p:nvPr/>
        </p:nvSpPr>
        <p:spPr bwMode="auto">
          <a:xfrm>
            <a:off x="9977142" y="1095814"/>
            <a:ext cx="219047" cy="200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2773933-13B0-6F02-8F1A-A1A9ACE29741}"/>
              </a:ext>
            </a:extLst>
          </p:cNvPr>
          <p:cNvSpPr/>
          <p:nvPr/>
        </p:nvSpPr>
        <p:spPr bwMode="auto">
          <a:xfrm>
            <a:off x="10072380" y="2457771"/>
            <a:ext cx="209523" cy="20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0FFB34B-77B3-9605-11E3-081A60E94F48}"/>
              </a:ext>
            </a:extLst>
          </p:cNvPr>
          <p:cNvSpPr/>
          <p:nvPr/>
        </p:nvSpPr>
        <p:spPr bwMode="auto">
          <a:xfrm>
            <a:off x="7605714" y="3972115"/>
            <a:ext cx="247619" cy="2095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5C785-C989-1BAE-2C83-B18000B5F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6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5F819E-3535-E107-340F-C72136D415F8}"/>
              </a:ext>
            </a:extLst>
          </p:cNvPr>
          <p:cNvSpPr/>
          <p:nvPr/>
        </p:nvSpPr>
        <p:spPr bwMode="auto">
          <a:xfrm>
            <a:off x="2377142" y="1916832"/>
            <a:ext cx="38016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EAA5AF-D1C0-3794-8D09-AE9B204C00E7}"/>
              </a:ext>
            </a:extLst>
          </p:cNvPr>
          <p:cNvSpPr/>
          <p:nvPr/>
        </p:nvSpPr>
        <p:spPr bwMode="auto">
          <a:xfrm>
            <a:off x="4881904" y="1916832"/>
            <a:ext cx="39168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25DC70D-4A56-247A-7CB3-D6FB55371BCA}"/>
              </a:ext>
            </a:extLst>
          </p:cNvPr>
          <p:cNvSpPr/>
          <p:nvPr/>
        </p:nvSpPr>
        <p:spPr bwMode="auto">
          <a:xfrm>
            <a:off x="7375565" y="1916832"/>
            <a:ext cx="391687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FF0741-0D20-61EB-0F02-78F3352F6D63}"/>
              </a:ext>
            </a:extLst>
          </p:cNvPr>
          <p:cNvSpPr/>
          <p:nvPr/>
        </p:nvSpPr>
        <p:spPr bwMode="auto">
          <a:xfrm>
            <a:off x="9836428" y="1916832"/>
            <a:ext cx="332548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53E1F27-0458-59C3-D788-53D378C3A4B2}"/>
              </a:ext>
            </a:extLst>
          </p:cNvPr>
          <p:cNvSpPr/>
          <p:nvPr/>
        </p:nvSpPr>
        <p:spPr bwMode="auto">
          <a:xfrm>
            <a:off x="2548571" y="2928754"/>
            <a:ext cx="323809" cy="190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1DC0F1-9577-8131-840F-87005460431A}"/>
              </a:ext>
            </a:extLst>
          </p:cNvPr>
          <p:cNvSpPr/>
          <p:nvPr/>
        </p:nvSpPr>
        <p:spPr bwMode="auto">
          <a:xfrm>
            <a:off x="4891428" y="2650367"/>
            <a:ext cx="552970" cy="68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146478A-00AB-8367-144C-C93BDA5A13F9}"/>
              </a:ext>
            </a:extLst>
          </p:cNvPr>
          <p:cNvSpPr/>
          <p:nvPr/>
        </p:nvSpPr>
        <p:spPr bwMode="auto">
          <a:xfrm>
            <a:off x="7415238" y="2650367"/>
            <a:ext cx="552970" cy="68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D417E43-E3AF-3BC8-EB65-684C0F3E8190}"/>
              </a:ext>
            </a:extLst>
          </p:cNvPr>
          <p:cNvSpPr/>
          <p:nvPr/>
        </p:nvSpPr>
        <p:spPr bwMode="auto">
          <a:xfrm>
            <a:off x="9843809" y="2650367"/>
            <a:ext cx="380167" cy="6804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07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5" grpId="0" animBg="1"/>
      <p:bldP spid="19" grpId="0" animBg="1"/>
      <p:bldP spid="20" grpId="0" animBg="1"/>
      <p:bldP spid="21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37</cp:revision>
  <dcterms:created xsi:type="dcterms:W3CDTF">2015-09-16T06:52:26Z</dcterms:created>
  <dcterms:modified xsi:type="dcterms:W3CDTF">2023-12-14T12:19:08Z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