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9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5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3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5505" y="2204720"/>
            <a:ext cx="7848600" cy="11353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74720" y="3789680"/>
            <a:ext cx="524256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2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625" y="1186815"/>
            <a:ext cx="384810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2637" y="2047324"/>
            <a:ext cx="2363166" cy="308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2637" y="3655636"/>
            <a:ext cx="3960404" cy="34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2637" y="4469142"/>
            <a:ext cx="3960404" cy="33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2625" y="5254625"/>
            <a:ext cx="10095230" cy="1262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2790825"/>
            <a:ext cx="2363470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  <p:bldP spid="11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7"/>
          <a:stretch>
            <a:fillRect/>
          </a:stretch>
        </p:blipFill>
        <p:spPr>
          <a:xfrm>
            <a:off x="720090" y="1053015"/>
            <a:ext cx="9251315" cy="547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1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43655"/>
            <a:ext cx="6047619" cy="419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973320"/>
            <a:ext cx="6476190" cy="429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822059"/>
            <a:ext cx="4028571" cy="362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91428" y="3689871"/>
            <a:ext cx="980952" cy="31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462145"/>
            <a:ext cx="959040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67980" y="1052195"/>
            <a:ext cx="2872105" cy="2302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909505"/>
            <a:ext cx="9283700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36306" y="5031733"/>
            <a:ext cx="5796212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6306" y="5777337"/>
            <a:ext cx="4912044" cy="36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 b="7643"/>
          <a:stretch>
            <a:fillRect/>
          </a:stretch>
        </p:blipFill>
        <p:spPr>
          <a:xfrm>
            <a:off x="695325" y="981075"/>
            <a:ext cx="10800000" cy="5169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3660" y="2708910"/>
            <a:ext cx="9271000" cy="157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270" y="4437380"/>
            <a:ext cx="9340215" cy="185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3"/>
          <a:stretch>
            <a:fillRect/>
          </a:stretch>
        </p:blipFill>
        <p:spPr>
          <a:xfrm>
            <a:off x="720090" y="1486085"/>
            <a:ext cx="10800080" cy="407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00952" y="3628632"/>
            <a:ext cx="2571428" cy="410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81904" y="3628632"/>
            <a:ext cx="2552380" cy="448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034285" y="4544586"/>
            <a:ext cx="1438095" cy="333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77142" y="4544586"/>
            <a:ext cx="1409523" cy="400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81904" y="2642725"/>
            <a:ext cx="2657142" cy="41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05714" y="2642725"/>
            <a:ext cx="2333333" cy="410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77142" y="3559238"/>
            <a:ext cx="1533333" cy="334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10476" y="3559238"/>
            <a:ext cx="1180952" cy="315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/>
          <a:stretch>
            <a:fillRect/>
          </a:stretch>
        </p:blipFill>
        <p:spPr>
          <a:xfrm>
            <a:off x="1056005" y="981260"/>
            <a:ext cx="10080000" cy="5537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38655" y="4197985"/>
            <a:ext cx="3387090" cy="782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68015" y="5018405"/>
            <a:ext cx="185801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73120" y="5796280"/>
            <a:ext cx="133794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301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15060"/>
            <a:ext cx="949515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35480"/>
            <a:ext cx="900366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75284"/>
            <a:ext cx="3085714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378204"/>
            <a:ext cx="3257142" cy="419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198746"/>
            <a:ext cx="7152380" cy="4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574" y="3644599"/>
            <a:ext cx="3085714" cy="36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animBg="1"/>
      <p:bldP spid="11" grpId="0" animBg="1"/>
      <p:bldP spid="12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36"/>
          <a:stretch>
            <a:fillRect/>
          </a:stretch>
        </p:blipFill>
        <p:spPr>
          <a:xfrm>
            <a:off x="695960" y="908870"/>
            <a:ext cx="10800080" cy="2830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956810" y="3284855"/>
            <a:ext cx="3512185" cy="3101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2023-12-12T12:34:53Z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