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8"/>
  </p:notesMasterIdLst>
  <p:sldIdLst>
    <p:sldId id="363" r:id="rId2"/>
    <p:sldId id="379" r:id="rId3"/>
    <p:sldId id="378" r:id="rId4"/>
    <p:sldId id="377" r:id="rId5"/>
    <p:sldId id="376" r:id="rId6"/>
    <p:sldId id="375" r:id="rId7"/>
    <p:sldId id="374" r:id="rId8"/>
    <p:sldId id="373" r:id="rId9"/>
    <p:sldId id="372" r:id="rId10"/>
    <p:sldId id="371" r:id="rId11"/>
    <p:sldId id="370" r:id="rId12"/>
    <p:sldId id="369" r:id="rId13"/>
    <p:sldId id="367" r:id="rId14"/>
    <p:sldId id="366" r:id="rId15"/>
    <p:sldId id="365" r:id="rId16"/>
    <p:sldId id="364" r:id="rId1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33B8CD-C6B0-4574-9FC6-D6151C9F3392}" type="datetimeFigureOut">
              <a:rPr lang="zh-CN" altLang="en-US" smtClean="0"/>
              <a:t>2023/12/14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1C6F4F-8821-4FE9-A7CE-CFA59D53EA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15080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1C6F4F-8821-4FE9-A7CE-CFA59D53EA1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8951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487F04-0C5F-4598-6D00-6BBC43CAA2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492896"/>
            <a:ext cx="10800000" cy="1719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415F7E-6299-5D88-C8AB-720F7128DF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3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14A438-F67F-6A51-0AB2-336ACD1BD83A}"/>
              </a:ext>
            </a:extLst>
          </p:cNvPr>
          <p:cNvSpPr/>
          <p:nvPr/>
        </p:nvSpPr>
        <p:spPr bwMode="auto">
          <a:xfrm>
            <a:off x="1462857" y="4224790"/>
            <a:ext cx="1847619" cy="209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B9953B-B70E-D45C-96E3-D1427FDA4E9A}"/>
              </a:ext>
            </a:extLst>
          </p:cNvPr>
          <p:cNvSpPr/>
          <p:nvPr/>
        </p:nvSpPr>
        <p:spPr bwMode="auto">
          <a:xfrm>
            <a:off x="1462857" y="4730356"/>
            <a:ext cx="2504761" cy="228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843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EF37D0-9C7E-BD47-9D09-6F6C2364C6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0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3532E0-97B5-3DB1-A811-69827C6512F8}"/>
              </a:ext>
            </a:extLst>
          </p:cNvPr>
          <p:cNvSpPr/>
          <p:nvPr/>
        </p:nvSpPr>
        <p:spPr bwMode="auto">
          <a:xfrm>
            <a:off x="1062857" y="3967471"/>
            <a:ext cx="2638095" cy="2289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9C67CD-7191-949F-3CA5-06F9621F0A27}"/>
              </a:ext>
            </a:extLst>
          </p:cNvPr>
          <p:cNvSpPr/>
          <p:nvPr/>
        </p:nvSpPr>
        <p:spPr bwMode="auto">
          <a:xfrm>
            <a:off x="1053333" y="4482616"/>
            <a:ext cx="1819047" cy="238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CBD31E-FE69-4799-BA35-9B0EEE566388}"/>
              </a:ext>
            </a:extLst>
          </p:cNvPr>
          <p:cNvSpPr/>
          <p:nvPr/>
        </p:nvSpPr>
        <p:spPr bwMode="auto">
          <a:xfrm>
            <a:off x="1043809" y="4997760"/>
            <a:ext cx="1923809" cy="2289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4404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18FDB4-67FF-6A07-A619-28F874372E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5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010AAB-12D1-D7CE-1CB4-3E8247B28FAB}"/>
              </a:ext>
            </a:extLst>
          </p:cNvPr>
          <p:cNvSpPr/>
          <p:nvPr/>
        </p:nvSpPr>
        <p:spPr bwMode="auto">
          <a:xfrm>
            <a:off x="2100952" y="2492896"/>
            <a:ext cx="8243520" cy="3286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112401-E65C-4B78-C3BA-C8B2FD1C7970}"/>
              </a:ext>
            </a:extLst>
          </p:cNvPr>
          <p:cNvSpPr/>
          <p:nvPr/>
        </p:nvSpPr>
        <p:spPr bwMode="auto">
          <a:xfrm>
            <a:off x="1881904" y="3088537"/>
            <a:ext cx="1228571" cy="190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5DEEF7-5258-686C-A810-6B8A720B688B}"/>
              </a:ext>
            </a:extLst>
          </p:cNvPr>
          <p:cNvSpPr/>
          <p:nvPr/>
        </p:nvSpPr>
        <p:spPr bwMode="auto">
          <a:xfrm>
            <a:off x="1881904" y="3546167"/>
            <a:ext cx="8462568" cy="219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4EA355B-D3A4-5EA2-778B-4FB15C643581}"/>
              </a:ext>
            </a:extLst>
          </p:cNvPr>
          <p:cNvSpPr/>
          <p:nvPr/>
        </p:nvSpPr>
        <p:spPr bwMode="auto">
          <a:xfrm>
            <a:off x="1872380" y="4003798"/>
            <a:ext cx="8472092" cy="333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943D00F-665C-FAC0-FA2C-3DF166A30F6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4509120"/>
            <a:ext cx="10800000" cy="1357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934E76F-5121-2A2F-8796-C8A58FFA1D3E}"/>
              </a:ext>
            </a:extLst>
          </p:cNvPr>
          <p:cNvSpPr/>
          <p:nvPr/>
        </p:nvSpPr>
        <p:spPr bwMode="auto">
          <a:xfrm>
            <a:off x="1858916" y="5082802"/>
            <a:ext cx="8361904" cy="210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8603A97-FBF2-FDE9-5FB8-91C1453E1127}"/>
              </a:ext>
            </a:extLst>
          </p:cNvPr>
          <p:cNvSpPr/>
          <p:nvPr/>
        </p:nvSpPr>
        <p:spPr bwMode="auto">
          <a:xfrm>
            <a:off x="1877964" y="5560870"/>
            <a:ext cx="8513916" cy="305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952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1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041667-915B-DDAB-6CA5-DD2B0A56C8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33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FB0D04-0A62-C679-6600-D96D5B1826B7}"/>
              </a:ext>
            </a:extLst>
          </p:cNvPr>
          <p:cNvSpPr/>
          <p:nvPr/>
        </p:nvSpPr>
        <p:spPr bwMode="auto">
          <a:xfrm>
            <a:off x="1034285" y="2105556"/>
            <a:ext cx="8780952" cy="209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E53ED3-EA6B-62AD-8C94-AA9C8F5BD917}"/>
              </a:ext>
            </a:extLst>
          </p:cNvPr>
          <p:cNvSpPr/>
          <p:nvPr/>
        </p:nvSpPr>
        <p:spPr bwMode="auto">
          <a:xfrm>
            <a:off x="1062856" y="2564904"/>
            <a:ext cx="8921576" cy="340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971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84E3E2-44F8-0807-77A4-8013D6B472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8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649168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D89417-4442-EDCC-E8BA-BD44E45D35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4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C8BCA3-9AB5-D900-6CF0-157518FB1EC8}"/>
              </a:ext>
            </a:extLst>
          </p:cNvPr>
          <p:cNvSpPr/>
          <p:nvPr/>
        </p:nvSpPr>
        <p:spPr bwMode="auto">
          <a:xfrm>
            <a:off x="681904" y="1124430"/>
            <a:ext cx="8790476" cy="190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A1CF11-150A-7854-C02F-883B068DDF7F}"/>
              </a:ext>
            </a:extLst>
          </p:cNvPr>
          <p:cNvSpPr/>
          <p:nvPr/>
        </p:nvSpPr>
        <p:spPr bwMode="auto">
          <a:xfrm>
            <a:off x="939047" y="1600777"/>
            <a:ext cx="8533333" cy="190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E431896-79E9-D357-059D-F9796B7E0155}"/>
              </a:ext>
            </a:extLst>
          </p:cNvPr>
          <p:cNvSpPr/>
          <p:nvPr/>
        </p:nvSpPr>
        <p:spPr bwMode="auto">
          <a:xfrm>
            <a:off x="681904" y="2086651"/>
            <a:ext cx="1628571" cy="190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B19508-4AC8-0BF4-093B-AD90692C6CA4}"/>
              </a:ext>
            </a:extLst>
          </p:cNvPr>
          <p:cNvSpPr/>
          <p:nvPr/>
        </p:nvSpPr>
        <p:spPr bwMode="auto">
          <a:xfrm>
            <a:off x="681904" y="2543943"/>
            <a:ext cx="8790476" cy="209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A5B65E1-F3DB-F042-97E3-3F7BB17B0C36}"/>
              </a:ext>
            </a:extLst>
          </p:cNvPr>
          <p:cNvSpPr/>
          <p:nvPr/>
        </p:nvSpPr>
        <p:spPr bwMode="auto">
          <a:xfrm>
            <a:off x="681904" y="3020289"/>
            <a:ext cx="9086504" cy="276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793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E14719-39E6-7C44-A7A0-0C108C94F9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3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DE1206-96C6-A8A4-A0EF-9D39ABB0AC99}"/>
              </a:ext>
            </a:extLst>
          </p:cNvPr>
          <p:cNvSpPr/>
          <p:nvPr/>
        </p:nvSpPr>
        <p:spPr bwMode="auto">
          <a:xfrm>
            <a:off x="1043809" y="2069581"/>
            <a:ext cx="8771428" cy="209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2422BD-000C-2097-ACBE-25B503718C67}"/>
              </a:ext>
            </a:extLst>
          </p:cNvPr>
          <p:cNvSpPr/>
          <p:nvPr/>
        </p:nvSpPr>
        <p:spPr bwMode="auto">
          <a:xfrm>
            <a:off x="1291427" y="2518157"/>
            <a:ext cx="8620997" cy="248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05C5DB7-3749-E25C-C16C-F1C29F288DED}"/>
              </a:ext>
            </a:extLst>
          </p:cNvPr>
          <p:cNvSpPr/>
          <p:nvPr/>
        </p:nvSpPr>
        <p:spPr bwMode="auto">
          <a:xfrm>
            <a:off x="1062857" y="3033544"/>
            <a:ext cx="1352380" cy="171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F76879B-297F-F85D-E614-A16F39A11915}"/>
              </a:ext>
            </a:extLst>
          </p:cNvPr>
          <p:cNvSpPr/>
          <p:nvPr/>
        </p:nvSpPr>
        <p:spPr bwMode="auto">
          <a:xfrm>
            <a:off x="1062856" y="3463032"/>
            <a:ext cx="8849567" cy="248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5A3CB60-F6CA-5E04-16D6-9EFF0895A23C}"/>
              </a:ext>
            </a:extLst>
          </p:cNvPr>
          <p:cNvSpPr/>
          <p:nvPr/>
        </p:nvSpPr>
        <p:spPr bwMode="auto">
          <a:xfrm>
            <a:off x="1053333" y="3949785"/>
            <a:ext cx="9003107" cy="362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687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94D952-3E4A-8344-519A-EC396C08B5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8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69E702-6A27-CE3F-45A0-1690218BD69B}"/>
              </a:ext>
            </a:extLst>
          </p:cNvPr>
          <p:cNvSpPr/>
          <p:nvPr/>
        </p:nvSpPr>
        <p:spPr bwMode="auto">
          <a:xfrm>
            <a:off x="4815238" y="2048710"/>
            <a:ext cx="438095" cy="190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5FF4B1-07C9-F7B1-2573-B23B33B8894E}"/>
              </a:ext>
            </a:extLst>
          </p:cNvPr>
          <p:cNvSpPr/>
          <p:nvPr/>
        </p:nvSpPr>
        <p:spPr bwMode="auto">
          <a:xfrm>
            <a:off x="10081904" y="2020125"/>
            <a:ext cx="485714" cy="219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8BE21E-9527-B6EA-86F5-E4E5707FC768}"/>
              </a:ext>
            </a:extLst>
          </p:cNvPr>
          <p:cNvSpPr/>
          <p:nvPr/>
        </p:nvSpPr>
        <p:spPr bwMode="auto">
          <a:xfrm>
            <a:off x="4948571" y="2525131"/>
            <a:ext cx="342857" cy="219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02E5B9-B728-8A55-252A-3C16BADAEE22}"/>
              </a:ext>
            </a:extLst>
          </p:cNvPr>
          <p:cNvSpPr/>
          <p:nvPr/>
        </p:nvSpPr>
        <p:spPr bwMode="auto">
          <a:xfrm>
            <a:off x="10081904" y="2553716"/>
            <a:ext cx="228571" cy="190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9367C71-304E-FF29-4D5F-75DF6CA17350}"/>
              </a:ext>
            </a:extLst>
          </p:cNvPr>
          <p:cNvSpPr/>
          <p:nvPr/>
        </p:nvSpPr>
        <p:spPr bwMode="auto">
          <a:xfrm>
            <a:off x="3015238" y="3049194"/>
            <a:ext cx="457142" cy="200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7652F12-4C83-4753-1F9F-72BD9D34A554}"/>
              </a:ext>
            </a:extLst>
          </p:cNvPr>
          <p:cNvSpPr/>
          <p:nvPr/>
        </p:nvSpPr>
        <p:spPr bwMode="auto">
          <a:xfrm>
            <a:off x="7843809" y="3049194"/>
            <a:ext cx="609523" cy="200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5221D63-13C8-FD8D-CC4D-5C055295FB0C}"/>
              </a:ext>
            </a:extLst>
          </p:cNvPr>
          <p:cNvSpPr/>
          <p:nvPr/>
        </p:nvSpPr>
        <p:spPr bwMode="auto">
          <a:xfrm>
            <a:off x="2939047" y="3544671"/>
            <a:ext cx="600000" cy="209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657F48D-F431-BEA3-6B02-ECBB45A96905}"/>
              </a:ext>
            </a:extLst>
          </p:cNvPr>
          <p:cNvSpPr/>
          <p:nvPr/>
        </p:nvSpPr>
        <p:spPr bwMode="auto">
          <a:xfrm>
            <a:off x="8253333" y="3544671"/>
            <a:ext cx="323809" cy="200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9265B4E-8E03-3831-5503-56FEDC604D11}"/>
              </a:ext>
            </a:extLst>
          </p:cNvPr>
          <p:cNvSpPr/>
          <p:nvPr/>
        </p:nvSpPr>
        <p:spPr bwMode="auto">
          <a:xfrm>
            <a:off x="3139047" y="4049677"/>
            <a:ext cx="190476" cy="200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7109AD9-5797-751A-81EB-6DB5BE47224E}"/>
              </a:ext>
            </a:extLst>
          </p:cNvPr>
          <p:cNvSpPr/>
          <p:nvPr/>
        </p:nvSpPr>
        <p:spPr bwMode="auto">
          <a:xfrm>
            <a:off x="4567619" y="4049677"/>
            <a:ext cx="333333" cy="200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7449287-3219-BB76-28BC-5C6D005F86E6}"/>
              </a:ext>
            </a:extLst>
          </p:cNvPr>
          <p:cNvSpPr/>
          <p:nvPr/>
        </p:nvSpPr>
        <p:spPr bwMode="auto">
          <a:xfrm>
            <a:off x="7567619" y="4049677"/>
            <a:ext cx="752379" cy="200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01E317C-5B9C-1071-1C4D-B4B26C0A2E5F}"/>
              </a:ext>
            </a:extLst>
          </p:cNvPr>
          <p:cNvSpPr/>
          <p:nvPr/>
        </p:nvSpPr>
        <p:spPr bwMode="auto">
          <a:xfrm>
            <a:off x="9758095" y="4049677"/>
            <a:ext cx="323809" cy="200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664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8281EC-6C2B-5518-546E-60EA99D01D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7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21DEDB-4830-79A4-AA3B-AACE8B4AC4DC}"/>
              </a:ext>
            </a:extLst>
          </p:cNvPr>
          <p:cNvSpPr/>
          <p:nvPr/>
        </p:nvSpPr>
        <p:spPr bwMode="auto">
          <a:xfrm>
            <a:off x="6558095" y="1086451"/>
            <a:ext cx="323809" cy="190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14A471-81F3-CC39-45B5-3D2B821CFE44}"/>
              </a:ext>
            </a:extLst>
          </p:cNvPr>
          <p:cNvSpPr/>
          <p:nvPr/>
        </p:nvSpPr>
        <p:spPr bwMode="auto">
          <a:xfrm>
            <a:off x="9281904" y="1086451"/>
            <a:ext cx="457142" cy="190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96CC46-BA84-746F-74A7-46EBA0184DCF}"/>
              </a:ext>
            </a:extLst>
          </p:cNvPr>
          <p:cNvSpPr/>
          <p:nvPr/>
        </p:nvSpPr>
        <p:spPr bwMode="auto">
          <a:xfrm>
            <a:off x="2015238" y="1582410"/>
            <a:ext cx="447619" cy="200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C8EA44-9B1F-20FA-EED1-E4BC02B2F2A8}"/>
              </a:ext>
            </a:extLst>
          </p:cNvPr>
          <p:cNvSpPr/>
          <p:nvPr/>
        </p:nvSpPr>
        <p:spPr bwMode="auto">
          <a:xfrm>
            <a:off x="8034285" y="2059293"/>
            <a:ext cx="1000000" cy="2193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16CD85C-976F-7A2D-85A6-D37481DC4E69}"/>
              </a:ext>
            </a:extLst>
          </p:cNvPr>
          <p:cNvSpPr/>
          <p:nvPr/>
        </p:nvSpPr>
        <p:spPr bwMode="auto">
          <a:xfrm>
            <a:off x="2005714" y="2564789"/>
            <a:ext cx="876190" cy="2193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1867175-7836-C61F-9FF9-1BA7E4A59E0B}"/>
              </a:ext>
            </a:extLst>
          </p:cNvPr>
          <p:cNvSpPr/>
          <p:nvPr/>
        </p:nvSpPr>
        <p:spPr bwMode="auto">
          <a:xfrm>
            <a:off x="9662857" y="3089361"/>
            <a:ext cx="600000" cy="190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0352F14-A03F-0DC6-69AF-10B3455A893D}"/>
              </a:ext>
            </a:extLst>
          </p:cNvPr>
          <p:cNvSpPr/>
          <p:nvPr/>
        </p:nvSpPr>
        <p:spPr bwMode="auto">
          <a:xfrm>
            <a:off x="8024761" y="3585319"/>
            <a:ext cx="190476" cy="200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718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E2A30B-006D-54DC-3F25-FC6FD2DA35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7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A2C322-9D11-8C72-64F1-66191ADE2CF9}"/>
              </a:ext>
            </a:extLst>
          </p:cNvPr>
          <p:cNvSpPr/>
          <p:nvPr/>
        </p:nvSpPr>
        <p:spPr bwMode="auto">
          <a:xfrm>
            <a:off x="2272380" y="1658446"/>
            <a:ext cx="466666" cy="190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93347E-1187-DDE0-24AE-DC03BFF612B8}"/>
              </a:ext>
            </a:extLst>
          </p:cNvPr>
          <p:cNvSpPr/>
          <p:nvPr/>
        </p:nvSpPr>
        <p:spPr bwMode="auto">
          <a:xfrm>
            <a:off x="6291428" y="1658446"/>
            <a:ext cx="466666" cy="190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7DA084-729B-2E9B-E233-B11879C94C71}"/>
              </a:ext>
            </a:extLst>
          </p:cNvPr>
          <p:cNvSpPr/>
          <p:nvPr/>
        </p:nvSpPr>
        <p:spPr bwMode="auto">
          <a:xfrm>
            <a:off x="5300952" y="2306757"/>
            <a:ext cx="333333" cy="190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F067929-231A-5BA4-41E9-8DCBB5F7375B}"/>
              </a:ext>
            </a:extLst>
          </p:cNvPr>
          <p:cNvSpPr/>
          <p:nvPr/>
        </p:nvSpPr>
        <p:spPr bwMode="auto">
          <a:xfrm>
            <a:off x="4567619" y="3441300"/>
            <a:ext cx="457142" cy="209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D1E2DCF-2BC0-417C-928A-C12F08FCFA77}"/>
              </a:ext>
            </a:extLst>
          </p:cNvPr>
          <p:cNvSpPr/>
          <p:nvPr/>
        </p:nvSpPr>
        <p:spPr bwMode="auto">
          <a:xfrm>
            <a:off x="3262857" y="4451902"/>
            <a:ext cx="457142" cy="1906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28249C8-4F4B-7C0C-35A5-224F0B09B378}"/>
              </a:ext>
            </a:extLst>
          </p:cNvPr>
          <p:cNvSpPr/>
          <p:nvPr/>
        </p:nvSpPr>
        <p:spPr bwMode="auto">
          <a:xfrm>
            <a:off x="2148571" y="4947669"/>
            <a:ext cx="600000" cy="200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867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FC6AB2-A6EB-A15A-75D5-5C6186FE72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4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57CCBF-81CB-334A-3246-A86B8ECF587F}"/>
              </a:ext>
            </a:extLst>
          </p:cNvPr>
          <p:cNvSpPr/>
          <p:nvPr/>
        </p:nvSpPr>
        <p:spPr bwMode="auto">
          <a:xfrm>
            <a:off x="10700952" y="1686338"/>
            <a:ext cx="276190" cy="2476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84F132-C11C-2ADF-E95E-9F1DBD3563BD}"/>
              </a:ext>
            </a:extLst>
          </p:cNvPr>
          <p:cNvSpPr/>
          <p:nvPr/>
        </p:nvSpPr>
        <p:spPr bwMode="auto">
          <a:xfrm>
            <a:off x="10739047" y="2238759"/>
            <a:ext cx="238095" cy="180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FFC6CC-8534-115D-DD97-607434556DED}"/>
              </a:ext>
            </a:extLst>
          </p:cNvPr>
          <p:cNvSpPr/>
          <p:nvPr/>
        </p:nvSpPr>
        <p:spPr bwMode="auto">
          <a:xfrm>
            <a:off x="10739047" y="2753083"/>
            <a:ext cx="238095" cy="180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0966D6-421A-9565-DD58-CAEF6EC15F58}"/>
              </a:ext>
            </a:extLst>
          </p:cNvPr>
          <p:cNvSpPr/>
          <p:nvPr/>
        </p:nvSpPr>
        <p:spPr bwMode="auto">
          <a:xfrm>
            <a:off x="10729523" y="3257882"/>
            <a:ext cx="247619" cy="190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E95B6F2-13DD-5F6B-A4C1-F066B8E70948}"/>
              </a:ext>
            </a:extLst>
          </p:cNvPr>
          <p:cNvSpPr/>
          <p:nvPr/>
        </p:nvSpPr>
        <p:spPr bwMode="auto">
          <a:xfrm>
            <a:off x="10729523" y="3772205"/>
            <a:ext cx="247619" cy="190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668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03E227-7AA3-2FE0-F16C-C547717207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2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4DA0A0-7E9C-13FD-33B2-AC284E5557EA}"/>
              </a:ext>
            </a:extLst>
          </p:cNvPr>
          <p:cNvSpPr/>
          <p:nvPr/>
        </p:nvSpPr>
        <p:spPr bwMode="auto">
          <a:xfrm>
            <a:off x="8405714" y="1591788"/>
            <a:ext cx="219047" cy="209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FC1B46-022E-1879-376D-98181462A9B0}"/>
              </a:ext>
            </a:extLst>
          </p:cNvPr>
          <p:cNvSpPr/>
          <p:nvPr/>
        </p:nvSpPr>
        <p:spPr bwMode="auto">
          <a:xfrm>
            <a:off x="5710476" y="2669267"/>
            <a:ext cx="219047" cy="209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8458C2-BB24-1A4B-B80D-CBB6020FD683}"/>
              </a:ext>
            </a:extLst>
          </p:cNvPr>
          <p:cNvSpPr/>
          <p:nvPr/>
        </p:nvSpPr>
        <p:spPr bwMode="auto">
          <a:xfrm>
            <a:off x="9948571" y="3727675"/>
            <a:ext cx="209523" cy="200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4047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CC9E7C-6AA3-3E7B-E8DA-7EC6D17FD1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7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027DB1-0CDA-340C-AC36-1CE5D0B644CE}"/>
              </a:ext>
            </a:extLst>
          </p:cNvPr>
          <p:cNvSpPr/>
          <p:nvPr/>
        </p:nvSpPr>
        <p:spPr bwMode="auto">
          <a:xfrm>
            <a:off x="7177142" y="1143462"/>
            <a:ext cx="247619" cy="209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B1EC4F-0D7A-89C6-F95A-D80CAC88ECB0}"/>
              </a:ext>
            </a:extLst>
          </p:cNvPr>
          <p:cNvSpPr/>
          <p:nvPr/>
        </p:nvSpPr>
        <p:spPr bwMode="auto">
          <a:xfrm>
            <a:off x="2005714" y="3048599"/>
            <a:ext cx="257142" cy="209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262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32E7C7-7BC9-F303-8895-63475BBF072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9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52CF90-36BD-4889-4910-D600DE86EF59}"/>
              </a:ext>
            </a:extLst>
          </p:cNvPr>
          <p:cNvSpPr/>
          <p:nvPr/>
        </p:nvSpPr>
        <p:spPr bwMode="auto">
          <a:xfrm>
            <a:off x="1443809" y="3534608"/>
            <a:ext cx="3333333" cy="266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2200C0-2A97-641E-C1BA-E3D3F0FEDDDB}"/>
              </a:ext>
            </a:extLst>
          </p:cNvPr>
          <p:cNvSpPr/>
          <p:nvPr/>
        </p:nvSpPr>
        <p:spPr bwMode="auto">
          <a:xfrm>
            <a:off x="6424761" y="3525082"/>
            <a:ext cx="4428571" cy="266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58A01C-0FB0-B523-4AE2-A65B99502633}"/>
              </a:ext>
            </a:extLst>
          </p:cNvPr>
          <p:cNvSpPr/>
          <p:nvPr/>
        </p:nvSpPr>
        <p:spPr bwMode="auto">
          <a:xfrm>
            <a:off x="1434285" y="4068088"/>
            <a:ext cx="3066666" cy="247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55119B-C0FE-0E2E-CF7A-F57DC816356D}"/>
              </a:ext>
            </a:extLst>
          </p:cNvPr>
          <p:cNvSpPr/>
          <p:nvPr/>
        </p:nvSpPr>
        <p:spPr bwMode="auto">
          <a:xfrm>
            <a:off x="7253333" y="4058561"/>
            <a:ext cx="2495238" cy="228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0B1885C-79C1-1EE8-1078-A5228D3CCA90}"/>
              </a:ext>
            </a:extLst>
          </p:cNvPr>
          <p:cNvSpPr/>
          <p:nvPr/>
        </p:nvSpPr>
        <p:spPr bwMode="auto">
          <a:xfrm>
            <a:off x="7253333" y="4572988"/>
            <a:ext cx="1257142" cy="238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2DE5D45-5374-6357-499D-C65C4B27564C}"/>
              </a:ext>
            </a:extLst>
          </p:cNvPr>
          <p:cNvSpPr/>
          <p:nvPr/>
        </p:nvSpPr>
        <p:spPr bwMode="auto">
          <a:xfrm>
            <a:off x="6405714" y="5096942"/>
            <a:ext cx="3209523" cy="247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1281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351009-69A0-7CCD-2C07-1D0A0E4B73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3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3D830D-099F-1A17-2B28-4353DFD23457}"/>
              </a:ext>
            </a:extLst>
          </p:cNvPr>
          <p:cNvSpPr/>
          <p:nvPr/>
        </p:nvSpPr>
        <p:spPr bwMode="auto">
          <a:xfrm>
            <a:off x="6129523" y="2249055"/>
            <a:ext cx="323809" cy="200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A30695-1A6F-6F5F-49D2-5D5A5E6CA317}"/>
              </a:ext>
            </a:extLst>
          </p:cNvPr>
          <p:cNvSpPr/>
          <p:nvPr/>
        </p:nvSpPr>
        <p:spPr bwMode="auto">
          <a:xfrm>
            <a:off x="7986666" y="2249055"/>
            <a:ext cx="466666" cy="200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B0A190-48D4-979C-46BE-FC8156B2E9D4}"/>
              </a:ext>
            </a:extLst>
          </p:cNvPr>
          <p:cNvSpPr/>
          <p:nvPr/>
        </p:nvSpPr>
        <p:spPr bwMode="auto">
          <a:xfrm>
            <a:off x="9862857" y="2249055"/>
            <a:ext cx="457142" cy="200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0B6121-CF68-652E-98F2-B9791327D340}"/>
              </a:ext>
            </a:extLst>
          </p:cNvPr>
          <p:cNvSpPr/>
          <p:nvPr/>
        </p:nvSpPr>
        <p:spPr bwMode="auto">
          <a:xfrm>
            <a:off x="3377142" y="2801811"/>
            <a:ext cx="190476" cy="190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331FD75-7E4A-6DC0-C4C8-CA7B9C5CE4AD}"/>
              </a:ext>
            </a:extLst>
          </p:cNvPr>
          <p:cNvSpPr/>
          <p:nvPr/>
        </p:nvSpPr>
        <p:spPr bwMode="auto">
          <a:xfrm>
            <a:off x="4558095" y="2801811"/>
            <a:ext cx="323809" cy="190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76D35ED-422F-F6D2-E38A-214DEAFC8958}"/>
              </a:ext>
            </a:extLst>
          </p:cNvPr>
          <p:cNvSpPr/>
          <p:nvPr/>
        </p:nvSpPr>
        <p:spPr bwMode="auto">
          <a:xfrm>
            <a:off x="7986666" y="2801811"/>
            <a:ext cx="466666" cy="190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3C160D6-1526-034C-61FC-094054F1AF46}"/>
              </a:ext>
            </a:extLst>
          </p:cNvPr>
          <p:cNvSpPr/>
          <p:nvPr/>
        </p:nvSpPr>
        <p:spPr bwMode="auto">
          <a:xfrm>
            <a:off x="6139047" y="3897791"/>
            <a:ext cx="314285" cy="200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D245E0B-B1EE-71F6-D92E-B3775EE7936E}"/>
              </a:ext>
            </a:extLst>
          </p:cNvPr>
          <p:cNvSpPr/>
          <p:nvPr/>
        </p:nvSpPr>
        <p:spPr bwMode="auto">
          <a:xfrm>
            <a:off x="8053333" y="3897791"/>
            <a:ext cx="333333" cy="200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F78F2C3-E52A-BF49-130D-167738DBE3D7}"/>
              </a:ext>
            </a:extLst>
          </p:cNvPr>
          <p:cNvSpPr/>
          <p:nvPr/>
        </p:nvSpPr>
        <p:spPr bwMode="auto">
          <a:xfrm>
            <a:off x="9929523" y="3897791"/>
            <a:ext cx="323809" cy="200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881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1</Words>
  <Application>Microsoft Office PowerPoint</Application>
  <PresentationFormat>宽屏</PresentationFormat>
  <Paragraphs>1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1" baseType="lpstr">
      <vt:lpstr>等线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2023-12-14T11:43:22Z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