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7DC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147820" y="3057525"/>
            <a:ext cx="389572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00952" y="3108665"/>
            <a:ext cx="523809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29523" y="3108665"/>
            <a:ext cx="533333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57575" y="4701540"/>
            <a:ext cx="635635" cy="33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190" y="4701626"/>
            <a:ext cx="523809" cy="3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681990" y="2633980"/>
            <a:ext cx="851662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019550"/>
            <a:ext cx="4836795" cy="108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04" y="5496635"/>
            <a:ext cx="2857142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980440"/>
            <a:ext cx="6713855" cy="123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5" grpId="0" bldLvl="0" animBg="1"/>
      <p:bldP spid="31" grpId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65980" y="4114165"/>
            <a:ext cx="3619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9905" y="5114925"/>
            <a:ext cx="36195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58100" y="5114925"/>
            <a:ext cx="44450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20090" y="981260"/>
            <a:ext cx="962342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6410" y="1113790"/>
            <a:ext cx="606425" cy="859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0236" y="1368416"/>
            <a:ext cx="475230" cy="322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46880" y="2540635"/>
            <a:ext cx="85280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823210" y="3926840"/>
            <a:ext cx="425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0745" y="3926840"/>
            <a:ext cx="35687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23210" y="4453255"/>
            <a:ext cx="425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42150" y="4441190"/>
            <a:ext cx="78422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823210" y="5354320"/>
            <a:ext cx="425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77990" y="5354320"/>
            <a:ext cx="425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823210" y="5880735"/>
            <a:ext cx="425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77990" y="5880735"/>
            <a:ext cx="42545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5885" y="3020060"/>
            <a:ext cx="1383030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4775" y="4492625"/>
            <a:ext cx="13735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9055" y="5964555"/>
            <a:ext cx="1421765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2" b="77368"/>
          <a:stretch>
            <a:fillRect/>
          </a:stretch>
        </p:blipFill>
        <p:spPr>
          <a:xfrm>
            <a:off x="800100" y="980440"/>
            <a:ext cx="10592435" cy="864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844675"/>
            <a:ext cx="10184765" cy="4512310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1985010" y="3302635"/>
            <a:ext cx="4975225" cy="1422400"/>
          </a:xfrm>
          <a:prstGeom prst="line">
            <a:avLst/>
          </a:prstGeom>
          <a:ln>
            <a:solidFill>
              <a:srgbClr val="F77D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3575685" y="3356610"/>
            <a:ext cx="6840855" cy="1440180"/>
          </a:xfrm>
          <a:prstGeom prst="line">
            <a:avLst/>
          </a:prstGeom>
          <a:ln>
            <a:solidFill>
              <a:srgbClr val="F77D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>
            <a:off x="2207260" y="3356610"/>
            <a:ext cx="3096260" cy="1296035"/>
          </a:xfrm>
          <a:prstGeom prst="line">
            <a:avLst/>
          </a:prstGeom>
          <a:ln>
            <a:solidFill>
              <a:srgbClr val="F77D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3863340" y="3356610"/>
            <a:ext cx="3024505" cy="1296035"/>
          </a:xfrm>
          <a:prstGeom prst="line">
            <a:avLst/>
          </a:prstGeom>
          <a:ln>
            <a:solidFill>
              <a:srgbClr val="F77D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8"/>
            </p:custDataLst>
          </p:nvPr>
        </p:nvCxnSpPr>
        <p:spPr>
          <a:xfrm flipH="1">
            <a:off x="5520055" y="3302635"/>
            <a:ext cx="2988310" cy="1350010"/>
          </a:xfrm>
          <a:prstGeom prst="line">
            <a:avLst/>
          </a:prstGeom>
          <a:ln>
            <a:solidFill>
              <a:srgbClr val="F77D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9"/>
            </p:custDataLst>
          </p:nvPr>
        </p:nvCxnSpPr>
        <p:spPr>
          <a:xfrm flipH="1">
            <a:off x="8976360" y="3302635"/>
            <a:ext cx="1188085" cy="1350010"/>
          </a:xfrm>
          <a:prstGeom prst="line">
            <a:avLst/>
          </a:prstGeom>
          <a:ln>
            <a:solidFill>
              <a:srgbClr val="F77DC5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245"/>
            <a:ext cx="8936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055226" y="3243697"/>
            <a:ext cx="244304" cy="29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0875" y="4703445"/>
            <a:ext cx="587375" cy="747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110"/>
            <a:ext cx="8605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571230" y="1998345"/>
            <a:ext cx="4152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70595" y="3583305"/>
            <a:ext cx="42545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0595" y="4616450"/>
            <a:ext cx="4254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2175" y="5815330"/>
            <a:ext cx="49593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453515" y="4191635"/>
            <a:ext cx="230695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305" y="4191000"/>
            <a:ext cx="224218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2924810"/>
            <a:ext cx="2619375" cy="121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24245" y="3110865"/>
            <a:ext cx="2030730" cy="958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2023-12-14T07:08:12Z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