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7090" y="3025140"/>
            <a:ext cx="5417820" cy="8077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836745"/>
            <a:ext cx="87292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384300" y="850900"/>
            <a:ext cx="448437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384300" y="2026285"/>
            <a:ext cx="3629025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1384300" y="3076575"/>
            <a:ext cx="7868920" cy="342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1" grpId="0" bldLvl="0" animBg="1"/>
      <p:bldP spid="2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764990"/>
            <a:ext cx="8289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91740" y="4868545"/>
            <a:ext cx="3011805" cy="75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8725" y="5912485"/>
            <a:ext cx="5159375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5"/>
          <a:stretch>
            <a:fillRect/>
          </a:stretch>
        </p:blipFill>
        <p:spPr>
          <a:xfrm>
            <a:off x="623570" y="961390"/>
            <a:ext cx="10080000" cy="5530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43660" y="4293235"/>
            <a:ext cx="4191635" cy="898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52245" y="5438140"/>
            <a:ext cx="516636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2"/>
          <a:stretch>
            <a:fillRect/>
          </a:stretch>
        </p:blipFill>
        <p:spPr>
          <a:xfrm>
            <a:off x="838835" y="908685"/>
            <a:ext cx="9268460" cy="561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990725" y="4149090"/>
            <a:ext cx="3944620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90725" y="5229225"/>
            <a:ext cx="4417060" cy="882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59"/>
          <a:stretch>
            <a:fillRect/>
          </a:stretch>
        </p:blipFill>
        <p:spPr>
          <a:xfrm>
            <a:off x="1127125" y="765175"/>
            <a:ext cx="10003155" cy="5778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59560" y="4221480"/>
            <a:ext cx="3778250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75460" y="5642610"/>
            <a:ext cx="4474210" cy="79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592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88673" y="4453491"/>
            <a:ext cx="4492817" cy="80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89405" y="5578475"/>
            <a:ext cx="562229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7" b="36950"/>
          <a:stretch>
            <a:fillRect/>
          </a:stretch>
        </p:blipFill>
        <p:spPr>
          <a:xfrm>
            <a:off x="695325" y="980440"/>
            <a:ext cx="10800000" cy="4823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050"/>
          <a:stretch>
            <a:fillRect/>
          </a:stretch>
        </p:blipFill>
        <p:spPr>
          <a:xfrm>
            <a:off x="1343660" y="620395"/>
            <a:ext cx="8640000" cy="2486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92"/>
          <a:stretch>
            <a:fillRect/>
          </a:stretch>
        </p:blipFill>
        <p:spPr>
          <a:xfrm>
            <a:off x="2063750" y="3211830"/>
            <a:ext cx="8640000" cy="3389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35505" y="4509135"/>
            <a:ext cx="3465195" cy="116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188845" y="5711825"/>
            <a:ext cx="6079490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white">
          <a:xfrm>
            <a:off x="2352040" y="1988820"/>
            <a:ext cx="7529195" cy="111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03"/>
          <a:stretch>
            <a:fillRect/>
          </a:stretch>
        </p:blipFill>
        <p:spPr>
          <a:xfrm>
            <a:off x="767080" y="1413060"/>
            <a:ext cx="10800080" cy="334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2023-12-12T14:34:24Z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