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3210" y="2929890"/>
            <a:ext cx="6545580" cy="998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8"/>
          <a:stretch>
            <a:fillRect/>
          </a:stretch>
        </p:blipFill>
        <p:spPr>
          <a:xfrm>
            <a:off x="720090" y="1413695"/>
            <a:ext cx="10800080" cy="4900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67790" y="3424555"/>
            <a:ext cx="2413635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4803775"/>
            <a:ext cx="6007100" cy="833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4"/>
          <a:stretch>
            <a:fillRect/>
          </a:stretch>
        </p:blipFill>
        <p:spPr>
          <a:xfrm>
            <a:off x="839470" y="1125405"/>
            <a:ext cx="10052685" cy="531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80610"/>
            <a:ext cx="10800000" cy="391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364615"/>
            <a:ext cx="573087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424538"/>
            <a:ext cx="2600000" cy="82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67619" y="3768655"/>
            <a:ext cx="1200000" cy="31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4521835"/>
            <a:ext cx="481393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7"/>
          <a:stretch>
            <a:fillRect/>
          </a:stretch>
        </p:blipFill>
        <p:spPr>
          <a:xfrm>
            <a:off x="720090" y="981895"/>
            <a:ext cx="10800080" cy="5364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891428" y="5508040"/>
            <a:ext cx="2609523" cy="457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00695" y="5383530"/>
            <a:ext cx="245618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00952" y="3899501"/>
            <a:ext cx="2647619" cy="46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047" y="3899501"/>
            <a:ext cx="2657143" cy="46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888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551430" y="5642610"/>
            <a:ext cx="3544570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5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990" y="5581015"/>
            <a:ext cx="4361815" cy="98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396365" y="3708400"/>
            <a:ext cx="3485515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48680" y="3636645"/>
            <a:ext cx="4411345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999740" y="5085715"/>
            <a:ext cx="1567180" cy="104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3"/>
            </p:custDataLst>
          </p:nvPr>
        </p:nvSpPr>
        <p:spPr bwMode="white">
          <a:xfrm>
            <a:off x="7967980" y="5013325"/>
            <a:ext cx="1741170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6" grpId="0" bldLvl="0" animBg="1"/>
      <p:bldP spid="2" grpId="0" bldLvl="0" animBg="1"/>
      <p:bldP spid="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340935"/>
            <a:ext cx="10800000" cy="412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585470" y="3063875"/>
            <a:ext cx="4342765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509260" y="2968625"/>
            <a:ext cx="416179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614930" y="4302125"/>
            <a:ext cx="1539875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3"/>
            </p:custDataLst>
          </p:nvPr>
        </p:nvSpPr>
        <p:spPr bwMode="white">
          <a:xfrm>
            <a:off x="7511415" y="4446270"/>
            <a:ext cx="1342390" cy="106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  <p:bldP spid="2" grpId="0" bldLvl="0" animBg="1"/>
      <p:bldP spid="3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42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58925" y="2882900"/>
            <a:ext cx="499173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0035" y="3634740"/>
            <a:ext cx="1641475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991646" y="5000466"/>
            <a:ext cx="1121521" cy="300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558933" y="5716049"/>
            <a:ext cx="4018048" cy="397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8"/>
          <a:stretch>
            <a:fillRect/>
          </a:stretch>
        </p:blipFill>
        <p:spPr>
          <a:xfrm>
            <a:off x="720090" y="1126040"/>
            <a:ext cx="9802495" cy="5390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37410" y="4399915"/>
            <a:ext cx="3310890" cy="995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6323" y="5729707"/>
            <a:ext cx="6016492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2023-12-12T11:52:48Z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