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57295" y="3019425"/>
            <a:ext cx="467677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7602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798320" y="3720465"/>
            <a:ext cx="630745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1285" y="4426585"/>
            <a:ext cx="3528695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59560" y="5229225"/>
            <a:ext cx="49479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1487805" y="5969635"/>
            <a:ext cx="4947920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791660"/>
            <a:ext cx="7867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32175" y="3429000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7299960" y="5774690"/>
            <a:ext cx="69913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808345" y="3500755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3"/>
            </p:custDataLst>
          </p:nvPr>
        </p:nvSpPr>
        <p:spPr bwMode="white">
          <a:xfrm>
            <a:off x="8184515" y="3573145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3503930" y="4544695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5951855" y="4509135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6"/>
            </p:custDataLst>
          </p:nvPr>
        </p:nvSpPr>
        <p:spPr bwMode="white">
          <a:xfrm>
            <a:off x="8328660" y="4580890"/>
            <a:ext cx="725805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7"/>
          <a:stretch>
            <a:fillRect/>
          </a:stretch>
        </p:blipFill>
        <p:spPr>
          <a:xfrm>
            <a:off x="1991360" y="1628140"/>
            <a:ext cx="8260715" cy="518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32175" y="3644900"/>
            <a:ext cx="5873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88255" y="3716655"/>
            <a:ext cx="517525" cy="3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59930" y="3681095"/>
            <a:ext cx="5467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2215" y="3681095"/>
            <a:ext cx="40767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32175" y="4796790"/>
            <a:ext cx="58801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04380" y="4797425"/>
            <a:ext cx="318135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98520" y="5949315"/>
            <a:ext cx="46863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25"/>
          <a:stretch>
            <a:fillRect/>
          </a:stretch>
        </p:blipFill>
        <p:spPr>
          <a:xfrm>
            <a:off x="1847850" y="685165"/>
            <a:ext cx="6160770" cy="943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56200"/>
            <a:ext cx="10800000" cy="249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6346" y="2624465"/>
            <a:ext cx="2428571" cy="46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6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559560" y="3648710"/>
            <a:ext cx="231711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20800" y="5085080"/>
            <a:ext cx="169799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112125" y="3789045"/>
            <a:ext cx="2317115" cy="110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7968615" y="5085080"/>
            <a:ext cx="1697990" cy="94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" grpId="0" bldLvl="0" animBg="1"/>
      <p:bldP spid="3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40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2765" y="2995295"/>
            <a:ext cx="2333625" cy="118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8570" y="3075305"/>
            <a:ext cx="2152650" cy="1043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7705" y="4337050"/>
            <a:ext cx="1315720" cy="1194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08570" y="4337685"/>
            <a:ext cx="145161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3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664450" y="2439670"/>
            <a:ext cx="1915160" cy="989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39965" y="3726180"/>
            <a:ext cx="2522220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248525" y="5078730"/>
            <a:ext cx="173736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9905" y="1249045"/>
            <a:ext cx="1698625" cy="894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61430" y="2529205"/>
            <a:ext cx="2266315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8575" y="3897630"/>
            <a:ext cx="129032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631950" y="3500755"/>
            <a:ext cx="331279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47850" y="5081905"/>
            <a:ext cx="331279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031990" y="3716655"/>
            <a:ext cx="3312795" cy="1226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7320280" y="5081905"/>
            <a:ext cx="331279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110615" y="3067685"/>
            <a:ext cx="289306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7805" y="4410075"/>
            <a:ext cx="278066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11900" y="3140710"/>
            <a:ext cx="2893060" cy="1054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689090" y="4483100"/>
            <a:ext cx="278066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2023-12-12T05:46:25Z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