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724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795270" y="3019425"/>
            <a:ext cx="6600825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1055370" y="1556385"/>
            <a:ext cx="9360000" cy="5174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51940" y="4067175"/>
            <a:ext cx="291655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4160" y="4834890"/>
            <a:ext cx="271272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34160" y="5542280"/>
            <a:ext cx="4721860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0025" y="6084570"/>
            <a:ext cx="6583680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030"/>
            <a:ext cx="6192520" cy="93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2"/>
          <a:stretch>
            <a:fillRect/>
          </a:stretch>
        </p:blipFill>
        <p:spPr>
          <a:xfrm>
            <a:off x="720090" y="909505"/>
            <a:ext cx="10800080" cy="548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920000" y="3859044"/>
            <a:ext cx="3276190" cy="466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8390" y="4726305"/>
            <a:ext cx="331851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00952" y="4821579"/>
            <a:ext cx="876190" cy="352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300952" y="5698344"/>
            <a:ext cx="847619" cy="371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5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698753" y="1125000"/>
            <a:ext cx="3029835" cy="44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6314" y="1953000"/>
            <a:ext cx="4684106" cy="45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54083" y="2817000"/>
            <a:ext cx="1258685" cy="39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91805" y="4563000"/>
            <a:ext cx="755211" cy="33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95562" y="6255000"/>
            <a:ext cx="746220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10800000" cy="459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386666" y="2964833"/>
            <a:ext cx="1847619" cy="333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48571" y="3775315"/>
            <a:ext cx="2285714" cy="371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8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6771" y="1959932"/>
            <a:ext cx="1506256" cy="30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9196" y="2718523"/>
            <a:ext cx="2114044" cy="344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66771" y="4932551"/>
            <a:ext cx="1726470" cy="29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9196" y="5673500"/>
            <a:ext cx="2114044" cy="35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101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20887" y="2882459"/>
            <a:ext cx="1037015" cy="314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4950" y="3719627"/>
            <a:ext cx="550690" cy="25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58397" y="4513863"/>
            <a:ext cx="922586" cy="27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3484" y="5265167"/>
            <a:ext cx="1451821" cy="32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37192" y="6088024"/>
            <a:ext cx="543539" cy="2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17495" y="6088024"/>
            <a:ext cx="550690" cy="2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04950" y="6088024"/>
            <a:ext cx="550690" cy="2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8308587" cy="345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9ABC3F1-52AA-C6B4-AAE1-74EB91370B5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91944" y="4077072"/>
            <a:ext cx="3232499" cy="226572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118"/>
          <a:stretch>
            <a:fillRect/>
          </a:stretch>
        </p:blipFill>
        <p:spPr>
          <a:xfrm>
            <a:off x="720090" y="1340485"/>
            <a:ext cx="10920820" cy="3350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722107"/>
            <a:ext cx="2780952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609811"/>
            <a:ext cx="2580952" cy="324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430698"/>
            <a:ext cx="3685714" cy="400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175224"/>
            <a:ext cx="7133333" cy="41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34285" y="4480670"/>
            <a:ext cx="142857" cy="8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168390" y="1061085"/>
            <a:ext cx="4201795" cy="2945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34040" y="4736133"/>
            <a:ext cx="2862270" cy="31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34040" y="5462699"/>
            <a:ext cx="3448729" cy="35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1305" y="6174105"/>
            <a:ext cx="577596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ZTFmYjk4ZDEyZjJkZTY3MGU0N2MxZTMxYzQzM2Q5ZWY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2023-12-15T05:17:11Z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