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6" r:id="rId4"/>
    <p:sldId id="335" r:id="rId5"/>
    <p:sldId id="333" r:id="rId6"/>
    <p:sldId id="332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8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0.png"/><Relationship Id="rId2" Type="http://schemas.openxmlformats.org/officeDocument/2006/relationships/tags" Target="../tags/tag2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18510" y="3040380"/>
            <a:ext cx="5554980" cy="7772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17"/>
          <a:stretch>
            <a:fillRect/>
          </a:stretch>
        </p:blipFill>
        <p:spPr>
          <a:xfrm>
            <a:off x="695325" y="1053015"/>
            <a:ext cx="10800080" cy="4365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043755"/>
            <a:ext cx="10800000" cy="4548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77290"/>
            <a:ext cx="10026015" cy="54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1959199"/>
            <a:ext cx="704761" cy="400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741141"/>
            <a:ext cx="4219047" cy="352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72380" y="3551690"/>
            <a:ext cx="1885714" cy="314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320000" y="4314560"/>
            <a:ext cx="980952" cy="314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5020310"/>
            <a:ext cx="9618345" cy="645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641"/>
          <a:stretch>
            <a:fillRect/>
          </a:stretch>
        </p:blipFill>
        <p:spPr>
          <a:xfrm>
            <a:off x="1631315" y="1700530"/>
            <a:ext cx="8999855" cy="4969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063750" y="4437380"/>
            <a:ext cx="3086735" cy="588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38450" y="5349875"/>
            <a:ext cx="2311400" cy="445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051175" y="6119495"/>
            <a:ext cx="2098675" cy="432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90" b="11278"/>
          <a:stretch>
            <a:fillRect/>
          </a:stretch>
        </p:blipFill>
        <p:spPr>
          <a:xfrm>
            <a:off x="1631315" y="763905"/>
            <a:ext cx="7070090" cy="942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161"/>
          <a:stretch>
            <a:fillRect/>
          </a:stretch>
        </p:blipFill>
        <p:spPr>
          <a:xfrm>
            <a:off x="839470" y="908870"/>
            <a:ext cx="10800000" cy="5704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0110" y="4074160"/>
            <a:ext cx="4178300" cy="65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699385" y="4897755"/>
            <a:ext cx="2013585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95600" y="5697220"/>
            <a:ext cx="1794510" cy="83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836745"/>
            <a:ext cx="96587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3717290"/>
            <a:ext cx="8122920" cy="19424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14"/>
          <a:stretch>
            <a:fillRect/>
          </a:stretch>
        </p:blipFill>
        <p:spPr>
          <a:xfrm>
            <a:off x="1656080" y="765175"/>
            <a:ext cx="8937625" cy="1444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7260" y="2132965"/>
            <a:ext cx="8937625" cy="4606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white">
          <a:xfrm>
            <a:off x="2135505" y="2348865"/>
            <a:ext cx="4084320" cy="575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white">
          <a:xfrm>
            <a:off x="2207260" y="3080385"/>
            <a:ext cx="292290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white">
          <a:xfrm>
            <a:off x="2639695" y="3815715"/>
            <a:ext cx="292290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white">
          <a:xfrm>
            <a:off x="2135505" y="4653280"/>
            <a:ext cx="292290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white">
          <a:xfrm>
            <a:off x="2207895" y="5286375"/>
            <a:ext cx="7670800" cy="135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5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59020"/>
            <a:ext cx="10800000" cy="4162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459865"/>
            <a:ext cx="8162925" cy="552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259123"/>
            <a:ext cx="4247619" cy="361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72380" y="3059206"/>
            <a:ext cx="2104761" cy="314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48571" y="3840239"/>
            <a:ext cx="1419047" cy="323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554599"/>
            <a:ext cx="7409523" cy="40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402"/>
          <a:stretch>
            <a:fillRect/>
          </a:stretch>
        </p:blipFill>
        <p:spPr>
          <a:xfrm>
            <a:off x="695325" y="1125405"/>
            <a:ext cx="10800000" cy="5133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15510"/>
            <a:ext cx="10800000" cy="4217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325245"/>
            <a:ext cx="7921625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098325"/>
            <a:ext cx="4009523" cy="362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91428" y="2909386"/>
            <a:ext cx="1895238" cy="314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48571" y="3672738"/>
            <a:ext cx="961904" cy="314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4326255"/>
            <a:ext cx="4268470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N2Y1ZjIxMGYxZmY0NDM2OTllODdiMzg4NWMwNTc4MzE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asus</cp:lastModifiedBy>
  <cp:revision>62</cp:revision>
  <dcterms:created xsi:type="dcterms:W3CDTF">2015-09-16T06:44:00Z</dcterms:created>
  <dcterms:modified xsi:type="dcterms:W3CDTF">2023-12-12T14:40:49Z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