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3930" y="1844675"/>
            <a:ext cx="5124450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238500" y="3500755"/>
            <a:ext cx="57340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38"/>
          <a:stretch>
            <a:fillRect/>
          </a:stretch>
        </p:blipFill>
        <p:spPr>
          <a:xfrm>
            <a:off x="767080" y="1197160"/>
            <a:ext cx="10800080" cy="483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/>
        </p:nvSpPr>
        <p:spPr bwMode="white">
          <a:xfrm>
            <a:off x="681990" y="1036955"/>
            <a:ext cx="5809615" cy="1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2651760"/>
            <a:ext cx="464756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049395"/>
            <a:ext cx="10055225" cy="192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9" grpId="0" bldLvl="0" animBg="1"/>
      <p:bldP spid="2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1412055"/>
            <a:ext cx="9000000" cy="535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2207895" y="5661025"/>
            <a:ext cx="4017645" cy="91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5537200" cy="889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750" y="3644900"/>
            <a:ext cx="5817870" cy="180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7850" y="5006975"/>
            <a:ext cx="5041900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564765"/>
            <a:ext cx="7581265" cy="204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55365" y="3412490"/>
            <a:ext cx="622300" cy="96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03715" y="3648710"/>
            <a:ext cx="43624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724910" y="5080635"/>
            <a:ext cx="706120" cy="986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491345" y="5305425"/>
            <a:ext cx="608965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2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85340" y="1628775"/>
            <a:ext cx="563245" cy="25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98130" y="1618615"/>
            <a:ext cx="516255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96190" y="3729293"/>
            <a:ext cx="476190" cy="448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19780" y="2306955"/>
            <a:ext cx="72136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90635" y="2306955"/>
            <a:ext cx="74104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19830" y="3789045"/>
            <a:ext cx="72136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8976360" y="3789045"/>
            <a:ext cx="74104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3359785" y="5229225"/>
            <a:ext cx="72136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8930640" y="5229225"/>
            <a:ext cx="74104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09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35505" y="2564130"/>
            <a:ext cx="448310" cy="1033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37450" y="2569845"/>
            <a:ext cx="68643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855595" y="4004310"/>
            <a:ext cx="68643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8350885" y="3932555"/>
            <a:ext cx="686435" cy="1052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1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96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167755" y="3213100"/>
            <a:ext cx="5087620" cy="172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40485" y="3357245"/>
            <a:ext cx="4229100" cy="1066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199515" y="4581525"/>
            <a:ext cx="4742815" cy="215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6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/>
          <a:stretch>
            <a:fillRect/>
          </a:stretch>
        </p:blipFill>
        <p:spPr>
          <a:xfrm>
            <a:off x="791845" y="1126040"/>
            <a:ext cx="9039225" cy="5319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541145" y="2944495"/>
            <a:ext cx="5356860" cy="11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541145" y="4318000"/>
            <a:ext cx="309308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548765" y="5459095"/>
            <a:ext cx="691896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7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2023-12-12T11:29:51Z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