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tags" Target="../tags/tag3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85770" y="3042920"/>
            <a:ext cx="62198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8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550670"/>
            <a:ext cx="718566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2419350"/>
            <a:ext cx="58635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230880"/>
            <a:ext cx="750697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916245"/>
            <a:ext cx="10080000" cy="1824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73"/>
          <a:stretch>
            <a:fillRect/>
          </a:stretch>
        </p:blipFill>
        <p:spPr>
          <a:xfrm>
            <a:off x="675640" y="692785"/>
            <a:ext cx="7436485" cy="1165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998"/>
          <a:stretch>
            <a:fillRect/>
          </a:stretch>
        </p:blipFill>
        <p:spPr>
          <a:xfrm>
            <a:off x="3143885" y="3655695"/>
            <a:ext cx="5184230" cy="2751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84445"/>
            <a:ext cx="10800000" cy="2364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713312"/>
            <a:ext cx="5590476" cy="371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39" y="2542956"/>
            <a:ext cx="4742857" cy="35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139" y="3363065"/>
            <a:ext cx="4342857" cy="41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764355"/>
            <a:ext cx="8394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829122" y="3970113"/>
            <a:ext cx="192475" cy="266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9122" y="4695666"/>
            <a:ext cx="414562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72445" y="5421218"/>
            <a:ext cx="829125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29243" y="6146771"/>
            <a:ext cx="821722" cy="27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843809" y="2353666"/>
            <a:ext cx="533333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3297011"/>
            <a:ext cx="1076190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0476" y="4221299"/>
            <a:ext cx="1066666" cy="36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764355"/>
            <a:ext cx="8185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065867" y="3452836"/>
            <a:ext cx="541394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15132" y="4211682"/>
            <a:ext cx="454771" cy="303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2581" y="4247817"/>
            <a:ext cx="606362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59913" y="5013890"/>
            <a:ext cx="620799" cy="31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91520" y="5050026"/>
            <a:ext cx="808483" cy="274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47392" y="5845007"/>
            <a:ext cx="599143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91520" y="5845007"/>
            <a:ext cx="808483" cy="26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77142" y="5865345"/>
            <a:ext cx="1342857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8095" y="5865345"/>
            <a:ext cx="1352380" cy="41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39047" y="2297463"/>
            <a:ext cx="1085714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047" y="3241498"/>
            <a:ext cx="1066666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62857" y="4175997"/>
            <a:ext cx="819047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83735" y="5067300"/>
            <a:ext cx="1018540" cy="443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48571" y="6044995"/>
            <a:ext cx="1095238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bldLvl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72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14054" y="5038813"/>
            <a:ext cx="3827301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8239" y="5663868"/>
            <a:ext cx="2981183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3890" y="6336665"/>
            <a:ext cx="572389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8"/>
          <a:stretch>
            <a:fillRect/>
          </a:stretch>
        </p:blipFill>
        <p:spPr>
          <a:xfrm>
            <a:off x="695325" y="1340670"/>
            <a:ext cx="10800080" cy="397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9520" y="3415029"/>
            <a:ext cx="5266666" cy="41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8568" y="4197411"/>
            <a:ext cx="8000000" cy="467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11"/>
          <a:stretch>
            <a:fillRect/>
          </a:stretch>
        </p:blipFill>
        <p:spPr>
          <a:xfrm>
            <a:off x="767715" y="1053015"/>
            <a:ext cx="10424160" cy="5327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2023-12-12T08:40:47Z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