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957320" y="3042920"/>
            <a:ext cx="42767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/>
          <a:stretch>
            <a:fillRect/>
          </a:stretch>
        </p:blipFill>
        <p:spPr>
          <a:xfrm>
            <a:off x="695325" y="1413060"/>
            <a:ext cx="10800000" cy="447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80615" y="2226310"/>
            <a:ext cx="557530" cy="497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52645" y="2226310"/>
            <a:ext cx="655955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78375" y="3109595"/>
            <a:ext cx="672465" cy="46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70785" y="3740785"/>
            <a:ext cx="61404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51705" y="3749675"/>
            <a:ext cx="689610" cy="46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98090" y="4552315"/>
            <a:ext cx="59690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9660" y="4651375"/>
            <a:ext cx="51371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479675" y="5254625"/>
            <a:ext cx="66675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78375" y="5314315"/>
            <a:ext cx="635635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7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81990" y="2684145"/>
            <a:ext cx="838771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4220845"/>
            <a:ext cx="200850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3"/>
            </p:custDataLst>
          </p:nvPr>
        </p:nvSpPr>
        <p:spPr bwMode="white">
          <a:xfrm>
            <a:off x="479425" y="5589270"/>
            <a:ext cx="2008505" cy="1049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" grpId="0" bldLvl="0" animBg="1"/>
      <p:bldP spid="3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745"/>
            <a:ext cx="86431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52295" y="4537075"/>
            <a:ext cx="2528570" cy="760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1660" y="5589905"/>
            <a:ext cx="90487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82260" y="4537075"/>
            <a:ext cx="2657475" cy="69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32755" y="5590540"/>
            <a:ext cx="860425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10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73"/>
          <a:stretch>
            <a:fillRect/>
          </a:stretch>
        </p:blipFill>
        <p:spPr>
          <a:xfrm>
            <a:off x="767715" y="1268915"/>
            <a:ext cx="10800080" cy="4762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29615" y="2943225"/>
            <a:ext cx="320167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6120" y="4215130"/>
            <a:ext cx="159067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6755" y="5038725"/>
            <a:ext cx="74993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80025" y="3070225"/>
            <a:ext cx="320167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5207635" y="4509135"/>
            <a:ext cx="1590675" cy="1026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1" grpId="0" bldLvl="0" animBg="1"/>
      <p:bldP spid="2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/>
          <a:stretch>
            <a:fillRect/>
          </a:stretch>
        </p:blipFill>
        <p:spPr>
          <a:xfrm>
            <a:off x="720090" y="1053650"/>
            <a:ext cx="10424160" cy="546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034540" y="3841115"/>
            <a:ext cx="3112135" cy="1024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13990" y="5154930"/>
            <a:ext cx="1415415" cy="102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90590" y="3985260"/>
            <a:ext cx="2469515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47230" y="5434330"/>
            <a:ext cx="163449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64"/>
          <a:stretch>
            <a:fillRect/>
          </a:stretch>
        </p:blipFill>
        <p:spPr>
          <a:xfrm>
            <a:off x="720090" y="1413060"/>
            <a:ext cx="10800080" cy="4423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63040" y="3215005"/>
            <a:ext cx="238315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850" y="4725035"/>
            <a:ext cx="217678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232400" y="3068955"/>
            <a:ext cx="3388995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5808345" y="4493895"/>
            <a:ext cx="2357755" cy="93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2"/>
          <a:stretch>
            <a:fillRect/>
          </a:stretch>
        </p:blipFill>
        <p:spPr>
          <a:xfrm>
            <a:off x="839470" y="1053015"/>
            <a:ext cx="9530715" cy="5543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172970" y="4395470"/>
            <a:ext cx="4596765" cy="97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9950" y="5702935"/>
            <a:ext cx="6200775" cy="74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71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59560" y="3716655"/>
            <a:ext cx="2409825" cy="784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09675" y="4725035"/>
            <a:ext cx="313563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1905" y="5445125"/>
            <a:ext cx="173609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905" y="6075680"/>
            <a:ext cx="435483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7"/>
          <a:stretch>
            <a:fillRect/>
          </a:stretch>
        </p:blipFill>
        <p:spPr>
          <a:xfrm>
            <a:off x="911860" y="1053015"/>
            <a:ext cx="8906510" cy="539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61770" y="4346575"/>
            <a:ext cx="269113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5445125"/>
            <a:ext cx="4486910" cy="87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8" b="74851"/>
          <a:stretch>
            <a:fillRect/>
          </a:stretch>
        </p:blipFill>
        <p:spPr>
          <a:xfrm>
            <a:off x="1271905" y="3861435"/>
            <a:ext cx="10513060" cy="1530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55"/>
          <a:stretch>
            <a:fillRect/>
          </a:stretch>
        </p:blipFill>
        <p:spPr>
          <a:xfrm>
            <a:off x="407670" y="1125405"/>
            <a:ext cx="10800080" cy="2632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4"/>
            </p:custDataLst>
          </p:nvPr>
        </p:nvSpPr>
        <p:spPr bwMode="white">
          <a:xfrm>
            <a:off x="3705860" y="4762500"/>
            <a:ext cx="54038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2023-12-12T06:09:07Z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