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3" r:id="rId7"/>
    <p:sldId id="332" r:id="rId8"/>
    <p:sldId id="331" r:id="rId9"/>
    <p:sldId id="329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5690" y="3086100"/>
            <a:ext cx="4960620" cy="6858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035" y="836745"/>
            <a:ext cx="8926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473835"/>
            <a:ext cx="8249285" cy="512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412690"/>
            <a:ext cx="10800000" cy="246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99845" y="2479675"/>
            <a:ext cx="9237345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628590"/>
            <a:ext cx="9360000" cy="495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247890" y="4149090"/>
            <a:ext cx="1155700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7155" y="5949950"/>
            <a:ext cx="114427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53" b="10955"/>
          <a:stretch>
            <a:fillRect/>
          </a:stretch>
        </p:blipFill>
        <p:spPr>
          <a:xfrm>
            <a:off x="1343025" y="692785"/>
            <a:ext cx="7368540" cy="982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05714" y="3134170"/>
            <a:ext cx="828571" cy="380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58095" y="5915465"/>
            <a:ext cx="561904" cy="352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90" y="684530"/>
            <a:ext cx="10455910" cy="1144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0"/>
          <a:stretch>
            <a:fillRect/>
          </a:stretch>
        </p:blipFill>
        <p:spPr>
          <a:xfrm>
            <a:off x="1919605" y="1829435"/>
            <a:ext cx="9792970" cy="4869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2966085"/>
            <a:ext cx="5942965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40"/>
          <a:stretch>
            <a:fillRect/>
          </a:stretch>
        </p:blipFill>
        <p:spPr>
          <a:xfrm>
            <a:off x="2135505" y="3539490"/>
            <a:ext cx="6534785" cy="324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7"/>
          <a:stretch>
            <a:fillRect/>
          </a:stretch>
        </p:blipFill>
        <p:spPr>
          <a:xfrm>
            <a:off x="1199515" y="837115"/>
            <a:ext cx="9720000" cy="58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905" y="2420620"/>
            <a:ext cx="8917305" cy="1827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5156835"/>
            <a:ext cx="8610600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935" y="664210"/>
            <a:ext cx="9137650" cy="2014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185" y="2609215"/>
            <a:ext cx="8221345" cy="4122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2059708"/>
            <a:ext cx="6828570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2698976"/>
            <a:ext cx="6828570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365" y="3328670"/>
            <a:ext cx="6304915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396365" y="5694680"/>
            <a:ext cx="8835390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735" y="2060575"/>
            <a:ext cx="9879330" cy="4528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94" b="12725"/>
          <a:stretch>
            <a:fillRect/>
          </a:stretch>
        </p:blipFill>
        <p:spPr>
          <a:xfrm>
            <a:off x="1054735" y="692785"/>
            <a:ext cx="9879330" cy="1317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2023-12-15T01:06:38Z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