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6.png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6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44240" y="3051810"/>
            <a:ext cx="5303520" cy="7543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0"/>
          <a:stretch>
            <a:fillRect/>
          </a:stretch>
        </p:blipFill>
        <p:spPr>
          <a:xfrm>
            <a:off x="720090" y="1125035"/>
            <a:ext cx="10800080" cy="3812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2380" y="2258801"/>
            <a:ext cx="6647619" cy="371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238" y="2992755"/>
            <a:ext cx="1828571" cy="32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3659985"/>
            <a:ext cx="2285714" cy="381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840" y="4262755"/>
            <a:ext cx="642429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28"/>
          <a:stretch>
            <a:fillRect/>
          </a:stretch>
        </p:blipFill>
        <p:spPr>
          <a:xfrm>
            <a:off x="720090" y="1847665"/>
            <a:ext cx="10800080" cy="3661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65" b="69968"/>
          <a:stretch>
            <a:fillRect/>
          </a:stretch>
        </p:blipFill>
        <p:spPr>
          <a:xfrm>
            <a:off x="720090" y="694690"/>
            <a:ext cx="8105140" cy="1134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520055" y="4580890"/>
            <a:ext cx="5316855" cy="186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67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4537075"/>
            <a:ext cx="691578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5307424"/>
            <a:ext cx="3485714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5984717"/>
            <a:ext cx="7609523" cy="4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9"/>
          <a:stretch>
            <a:fillRect/>
          </a:stretch>
        </p:blipFill>
        <p:spPr>
          <a:xfrm>
            <a:off x="1055370" y="837115"/>
            <a:ext cx="9938385" cy="5688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204535"/>
            <a:ext cx="10800000" cy="428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8980" y="4454525"/>
            <a:ext cx="2458720" cy="210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202305" y="4661535"/>
            <a:ext cx="4017645" cy="210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7222490" y="4301490"/>
            <a:ext cx="4017645" cy="210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063750" y="692785"/>
            <a:ext cx="6888480" cy="1591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745"/>
            <a:ext cx="87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7027" y="2524486"/>
            <a:ext cx="2481947" cy="34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087" y="3267712"/>
            <a:ext cx="5768014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7027" y="3964486"/>
            <a:ext cx="2667513" cy="34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9087" y="4707712"/>
            <a:ext cx="6139146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17027" y="5412228"/>
            <a:ext cx="2667513" cy="34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9087" y="6163196"/>
            <a:ext cx="6139146" cy="309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269740" y="1565275"/>
            <a:ext cx="4270375" cy="986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48"/>
          <a:stretch>
            <a:fillRect/>
          </a:stretch>
        </p:blipFill>
        <p:spPr>
          <a:xfrm>
            <a:off x="720090" y="1053015"/>
            <a:ext cx="10800080" cy="4402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840" y="3032760"/>
            <a:ext cx="9392285" cy="231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27350" y="5344160"/>
            <a:ext cx="4891405" cy="113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3"/>
          <a:stretch>
            <a:fillRect/>
          </a:stretch>
        </p:blipFill>
        <p:spPr>
          <a:xfrm>
            <a:off x="720090" y="837115"/>
            <a:ext cx="10800080" cy="3616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67619" y="3127139"/>
            <a:ext cx="504761" cy="31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58095" y="3127139"/>
            <a:ext cx="485714" cy="31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3809" y="3127139"/>
            <a:ext cx="257141" cy="31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86666" y="3127139"/>
            <a:ext cx="952380" cy="31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33640"/>
            <a:ext cx="10800000" cy="279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4767619" y="4640438"/>
            <a:ext cx="495238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6167619" y="4640438"/>
            <a:ext cx="476190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7643809" y="4640438"/>
            <a:ext cx="257141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white">
          <a:xfrm>
            <a:off x="8786666" y="4640438"/>
            <a:ext cx="961904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white">
          <a:xfrm>
            <a:off x="4786666" y="5786598"/>
            <a:ext cx="476190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white">
          <a:xfrm>
            <a:off x="6167619" y="5786598"/>
            <a:ext cx="476190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0"/>
            </p:custDataLst>
          </p:nvPr>
        </p:nvSpPr>
        <p:spPr bwMode="white">
          <a:xfrm>
            <a:off x="7539047" y="5786598"/>
            <a:ext cx="476190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11"/>
            </p:custDataLst>
          </p:nvPr>
        </p:nvSpPr>
        <p:spPr bwMode="white">
          <a:xfrm>
            <a:off x="8805714" y="5786598"/>
            <a:ext cx="942857" cy="31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908500"/>
            <a:ext cx="8671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56765" y="1864360"/>
            <a:ext cx="481965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2023-12-15T01:01:11Z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