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302" r:id="rId3"/>
    <p:sldId id="324" r:id="rId4"/>
    <p:sldId id="335" r:id="rId5"/>
    <p:sldId id="334" r:id="rId6"/>
    <p:sldId id="332" r:id="rId7"/>
    <p:sldId id="331" r:id="rId8"/>
    <p:sldId id="330" r:id="rId10"/>
    <p:sldId id="328" r:id="rId11"/>
    <p:sldId id="327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4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image" Target="../media/image8.png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12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13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90595" y="3086100"/>
            <a:ext cx="5210175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89550"/>
            <a:ext cx="10800000" cy="3279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851614"/>
            <a:ext cx="6504761" cy="371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2680970"/>
            <a:ext cx="422910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424555"/>
            <a:ext cx="467042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4339590"/>
            <a:ext cx="8569325" cy="81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07"/>
          <a:stretch>
            <a:fillRect/>
          </a:stretch>
        </p:blipFill>
        <p:spPr>
          <a:xfrm>
            <a:off x="1127760" y="2924810"/>
            <a:ext cx="8775065" cy="3803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2" b="62496"/>
          <a:stretch>
            <a:fillRect/>
          </a:stretch>
        </p:blipFill>
        <p:spPr>
          <a:xfrm>
            <a:off x="1056005" y="692785"/>
            <a:ext cx="10080000" cy="2446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5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29523" y="1267928"/>
            <a:ext cx="980952" cy="353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43809" y="2165259"/>
            <a:ext cx="504760" cy="353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4285" y="3081682"/>
            <a:ext cx="1000000" cy="353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34285" y="3988560"/>
            <a:ext cx="761904" cy="353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792220" y="4580890"/>
            <a:ext cx="4779645" cy="1872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0" r="10884"/>
          <a:stretch>
            <a:fillRect/>
          </a:stretch>
        </p:blipFill>
        <p:spPr>
          <a:xfrm>
            <a:off x="5232400" y="4220845"/>
            <a:ext cx="5049520" cy="2273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5560"/>
          <a:stretch>
            <a:fillRect/>
          </a:stretch>
        </p:blipFill>
        <p:spPr>
          <a:xfrm>
            <a:off x="648335" y="692785"/>
            <a:ext cx="502920" cy="4289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693235"/>
            <a:ext cx="10800000" cy="4509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2061656" y="1903949"/>
            <a:ext cx="1076190" cy="35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1994989" y="2809602"/>
            <a:ext cx="771428" cy="35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8652132" y="2809602"/>
            <a:ext cx="761904" cy="35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white">
          <a:xfrm>
            <a:off x="6290227" y="3715255"/>
            <a:ext cx="828571" cy="35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9"/>
            </p:custDataLst>
          </p:nvPr>
        </p:nvSpPr>
        <p:spPr bwMode="white">
          <a:xfrm>
            <a:off x="8594989" y="3715255"/>
            <a:ext cx="1095238" cy="35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10"/>
            </p:custDataLst>
          </p:nvPr>
        </p:nvSpPr>
        <p:spPr bwMode="white">
          <a:xfrm>
            <a:off x="2566418" y="4630440"/>
            <a:ext cx="828571" cy="35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497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75886" y="5001208"/>
            <a:ext cx="4521313" cy="372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03795" y="5820077"/>
            <a:ext cx="7368067" cy="409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67"/>
          <a:stretch>
            <a:fillRect/>
          </a:stretch>
        </p:blipFill>
        <p:spPr>
          <a:xfrm>
            <a:off x="695325" y="1196525"/>
            <a:ext cx="10800080" cy="4450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19044" y="4235418"/>
            <a:ext cx="4380952" cy="371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19250" y="5036185"/>
            <a:ext cx="5617845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620395"/>
            <a:ext cx="8204200" cy="4042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2"/>
          <a:stretch>
            <a:fillRect/>
          </a:stretch>
        </p:blipFill>
        <p:spPr>
          <a:xfrm>
            <a:off x="4008120" y="4076700"/>
            <a:ext cx="5385435" cy="2479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8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305941"/>
            <a:ext cx="3219047" cy="353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260060"/>
            <a:ext cx="2142857" cy="353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185555"/>
            <a:ext cx="2609523" cy="372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4139674"/>
            <a:ext cx="4904761" cy="372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5093970"/>
            <a:ext cx="690054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50"/>
          <a:stretch>
            <a:fillRect/>
          </a:stretch>
        </p:blipFill>
        <p:spPr>
          <a:xfrm>
            <a:off x="191770" y="1340485"/>
            <a:ext cx="8268335" cy="4060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19"/>
          <a:stretch>
            <a:fillRect/>
          </a:stretch>
        </p:blipFill>
        <p:spPr>
          <a:xfrm>
            <a:off x="8256270" y="2780665"/>
            <a:ext cx="3858260" cy="2314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2023-12-12T08:47:22Z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