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57220" y="2985770"/>
            <a:ext cx="5876925" cy="885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7"/>
          <a:stretch>
            <a:fillRect/>
          </a:stretch>
        </p:blipFill>
        <p:spPr>
          <a:xfrm>
            <a:off x="263525" y="1412875"/>
            <a:ext cx="8308340" cy="406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5" t="58905" r="28129"/>
          <a:stretch>
            <a:fillRect/>
          </a:stretch>
        </p:blipFill>
        <p:spPr>
          <a:xfrm>
            <a:off x="8571865" y="3068955"/>
            <a:ext cx="3312160" cy="1964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8324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880" y="1042035"/>
            <a:ext cx="6076950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9042" y="1704763"/>
            <a:ext cx="4771281" cy="28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638" y="2358640"/>
            <a:ext cx="1658937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638" y="2975783"/>
            <a:ext cx="2187448" cy="293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9042" y="3622314"/>
            <a:ext cx="5659474" cy="28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0638" y="4283538"/>
            <a:ext cx="1658937" cy="24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0638" y="4893334"/>
            <a:ext cx="2187448" cy="28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0880" y="5517515"/>
            <a:ext cx="7722870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0880" y="6151880"/>
            <a:ext cx="294068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2996565"/>
            <a:ext cx="9787255" cy="3443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3930" y="548640"/>
            <a:ext cx="3571875" cy="2533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615" y="3644900"/>
            <a:ext cx="2809875" cy="27908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9830" y="3649345"/>
            <a:ext cx="2809875" cy="27908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6045" y="3649345"/>
            <a:ext cx="2809875" cy="2790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96155"/>
            <a:ext cx="10800000" cy="1852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16275" y="1400175"/>
            <a:ext cx="33782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6075" y="2297430"/>
            <a:ext cx="125730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83355" y="3148965"/>
            <a:ext cx="357187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908500"/>
            <a:ext cx="7736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34105" y="4580890"/>
            <a:ext cx="22479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7355" y="4580890"/>
            <a:ext cx="41275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6965" y="4580890"/>
            <a:ext cx="40576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08320" y="4580890"/>
            <a:ext cx="42735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97295" y="4580890"/>
            <a:ext cx="42735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86270" y="4579620"/>
            <a:ext cx="427355" cy="337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44850" y="6273165"/>
            <a:ext cx="30162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5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655820" y="4149090"/>
            <a:ext cx="2881630" cy="2171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03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74" y="1181454"/>
            <a:ext cx="6949223" cy="43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004060"/>
            <a:ext cx="6247765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6310" y="2866611"/>
            <a:ext cx="5770422" cy="36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74" y="3694909"/>
            <a:ext cx="2376615" cy="35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74" y="4513685"/>
            <a:ext cx="2138953" cy="38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5293995"/>
            <a:ext cx="9999980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6170295"/>
            <a:ext cx="29279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animBg="1"/>
      <p:bldP spid="11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363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76270" y="4653280"/>
            <a:ext cx="5838825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73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76424"/>
            <a:ext cx="3523809" cy="400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96514"/>
            <a:ext cx="3495238" cy="429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45212"/>
            <a:ext cx="723809" cy="390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486785"/>
            <a:ext cx="602361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385310"/>
            <a:ext cx="458406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5224780"/>
            <a:ext cx="970153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6004560"/>
            <a:ext cx="802957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2" grpId="0" bldLvl="0" animBg="1"/>
      <p:bldP spid="1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2023-12-12T08:05:31Z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