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82" r:id="rId3"/>
    <p:sldId id="381" r:id="rId4"/>
    <p:sldId id="380" r:id="rId5"/>
    <p:sldId id="379" r:id="rId6"/>
    <p:sldId id="377" r:id="rId7"/>
    <p:sldId id="376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48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F1DA9B-5BFE-3C99-A2F1-03CF2D0F81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276872"/>
            <a:ext cx="10800000" cy="1740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1BEFF1-179E-9CBD-7465-BBE30C080A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9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2B9BA7-084A-48EE-12A4-6C871F5EE521}"/>
              </a:ext>
            </a:extLst>
          </p:cNvPr>
          <p:cNvSpPr/>
          <p:nvPr/>
        </p:nvSpPr>
        <p:spPr bwMode="auto">
          <a:xfrm>
            <a:off x="1167618" y="2204864"/>
            <a:ext cx="1976053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E48E1D-283F-67DD-7A4F-E2980B57ED7F}"/>
              </a:ext>
            </a:extLst>
          </p:cNvPr>
          <p:cNvSpPr/>
          <p:nvPr/>
        </p:nvSpPr>
        <p:spPr bwMode="auto">
          <a:xfrm>
            <a:off x="4281904" y="2318977"/>
            <a:ext cx="1685714" cy="506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23278C-49AF-8A8E-1CAB-8759107CC594}"/>
              </a:ext>
            </a:extLst>
          </p:cNvPr>
          <p:cNvSpPr/>
          <p:nvPr/>
        </p:nvSpPr>
        <p:spPr bwMode="auto">
          <a:xfrm>
            <a:off x="7224760" y="2204865"/>
            <a:ext cx="1391520" cy="620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81CA0CE-FB2F-DF36-3BE2-E0E5E8B6EB00}"/>
              </a:ext>
            </a:extLst>
          </p:cNvPr>
          <p:cNvSpPr/>
          <p:nvPr/>
        </p:nvSpPr>
        <p:spPr bwMode="auto">
          <a:xfrm>
            <a:off x="1567618" y="3068960"/>
            <a:ext cx="855974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43510FC-F377-525F-14E4-ACEA3BA97D1B}"/>
              </a:ext>
            </a:extLst>
          </p:cNvPr>
          <p:cNvSpPr/>
          <p:nvPr/>
        </p:nvSpPr>
        <p:spPr bwMode="auto">
          <a:xfrm>
            <a:off x="4681904" y="3068960"/>
            <a:ext cx="982048" cy="5760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62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720FB-6B53-F8CF-CFFB-37C35DF7BB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EDD2C7-BA61-6BF3-398B-28EA7D1AA7A6}"/>
              </a:ext>
            </a:extLst>
          </p:cNvPr>
          <p:cNvSpPr/>
          <p:nvPr/>
        </p:nvSpPr>
        <p:spPr bwMode="auto">
          <a:xfrm>
            <a:off x="9377142" y="1707751"/>
            <a:ext cx="304762" cy="19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E93CCF-3D35-9193-2CFB-6197BDACCD5C}"/>
              </a:ext>
            </a:extLst>
          </p:cNvPr>
          <p:cNvSpPr/>
          <p:nvPr/>
        </p:nvSpPr>
        <p:spPr bwMode="auto">
          <a:xfrm>
            <a:off x="10986666" y="2233288"/>
            <a:ext cx="295238" cy="210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7A7E5E-1A48-35B6-C185-29C7F0D47EA4}"/>
              </a:ext>
            </a:extLst>
          </p:cNvPr>
          <p:cNvSpPr/>
          <p:nvPr/>
        </p:nvSpPr>
        <p:spPr bwMode="auto">
          <a:xfrm>
            <a:off x="5186666" y="2491279"/>
            <a:ext cx="314285" cy="19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AC09C4-90E4-9D46-7B86-17AFCCC10977}"/>
              </a:ext>
            </a:extLst>
          </p:cNvPr>
          <p:cNvSpPr/>
          <p:nvPr/>
        </p:nvSpPr>
        <p:spPr bwMode="auto">
          <a:xfrm>
            <a:off x="7834285" y="2491279"/>
            <a:ext cx="333334" cy="191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3D896C-757E-85F4-B1B8-8EED74FB086D}"/>
              </a:ext>
            </a:extLst>
          </p:cNvPr>
          <p:cNvSpPr/>
          <p:nvPr/>
        </p:nvSpPr>
        <p:spPr bwMode="auto">
          <a:xfrm>
            <a:off x="10986666" y="2720605"/>
            <a:ext cx="276190" cy="229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6BFFE6-B31A-7618-319B-7BAF2109DD94}"/>
              </a:ext>
            </a:extLst>
          </p:cNvPr>
          <p:cNvSpPr/>
          <p:nvPr/>
        </p:nvSpPr>
        <p:spPr bwMode="auto">
          <a:xfrm>
            <a:off x="3091428" y="2949930"/>
            <a:ext cx="190476" cy="200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4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EFE3C1-A385-D0EB-3D67-6732425741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4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B7A072-5219-27F6-E785-375C76B2C55D}"/>
              </a:ext>
            </a:extLst>
          </p:cNvPr>
          <p:cNvSpPr/>
          <p:nvPr/>
        </p:nvSpPr>
        <p:spPr bwMode="auto">
          <a:xfrm>
            <a:off x="7714195" y="2132856"/>
            <a:ext cx="507669" cy="6480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A1727E5-EE61-E922-6BC7-F49A6C2E2D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9776" y="1772816"/>
            <a:ext cx="1811131" cy="125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507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4155D-5FB9-3DD1-B13C-EF9CC2426F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1BEA9B-4372-AB07-0A84-CBB012440E47}"/>
              </a:ext>
            </a:extLst>
          </p:cNvPr>
          <p:cNvSpPr/>
          <p:nvPr/>
        </p:nvSpPr>
        <p:spPr bwMode="auto">
          <a:xfrm>
            <a:off x="1691428" y="2268871"/>
            <a:ext cx="8752380" cy="43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D4AE7A-7C69-D10E-0A2B-4F1D8033A10E}"/>
              </a:ext>
            </a:extLst>
          </p:cNvPr>
          <p:cNvSpPr/>
          <p:nvPr/>
        </p:nvSpPr>
        <p:spPr bwMode="auto">
          <a:xfrm>
            <a:off x="1472380" y="2891939"/>
            <a:ext cx="1167236" cy="53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E42408F-3272-B033-69FB-BEF3BB667740}"/>
              </a:ext>
            </a:extLst>
          </p:cNvPr>
          <p:cNvSpPr/>
          <p:nvPr/>
        </p:nvSpPr>
        <p:spPr bwMode="auto">
          <a:xfrm>
            <a:off x="1462858" y="3613422"/>
            <a:ext cx="8752380" cy="5370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3F60DAB-BF08-8405-6F52-6002C3176E24}"/>
              </a:ext>
            </a:extLst>
          </p:cNvPr>
          <p:cNvSpPr/>
          <p:nvPr/>
        </p:nvSpPr>
        <p:spPr bwMode="auto">
          <a:xfrm>
            <a:off x="1462856" y="4300001"/>
            <a:ext cx="9241655" cy="4386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599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C3FCA-722C-CD85-A5BA-FC89CE85FD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79D484-5136-174C-8D05-B21465AE9BF9}"/>
              </a:ext>
            </a:extLst>
          </p:cNvPr>
          <p:cNvSpPr/>
          <p:nvPr/>
        </p:nvSpPr>
        <p:spPr bwMode="auto">
          <a:xfrm>
            <a:off x="1043809" y="2636912"/>
            <a:ext cx="9012631" cy="1718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4E9467-E14E-49A5-164F-E7FD70EACA65}"/>
              </a:ext>
            </a:extLst>
          </p:cNvPr>
          <p:cNvSpPr/>
          <p:nvPr/>
        </p:nvSpPr>
        <p:spPr bwMode="auto">
          <a:xfrm>
            <a:off x="1043808" y="4422430"/>
            <a:ext cx="8940623" cy="446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32D0365-653A-CF19-A798-394022E183B0}"/>
              </a:ext>
            </a:extLst>
          </p:cNvPr>
          <p:cNvSpPr/>
          <p:nvPr/>
        </p:nvSpPr>
        <p:spPr bwMode="auto">
          <a:xfrm>
            <a:off x="1043808" y="5003856"/>
            <a:ext cx="9219131" cy="362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4577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95436F-BBA2-8BDF-626D-3778E38C7F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4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6AD00F-BDF1-4369-C1CA-90C18E0C4F62}"/>
              </a:ext>
            </a:extLst>
          </p:cNvPr>
          <p:cNvSpPr/>
          <p:nvPr/>
        </p:nvSpPr>
        <p:spPr bwMode="auto">
          <a:xfrm>
            <a:off x="1053333" y="2661703"/>
            <a:ext cx="8752380" cy="4391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88FE1-26FB-B6BA-612C-D66A2942A1AB}"/>
              </a:ext>
            </a:extLst>
          </p:cNvPr>
          <p:cNvSpPr/>
          <p:nvPr/>
        </p:nvSpPr>
        <p:spPr bwMode="auto">
          <a:xfrm>
            <a:off x="1053333" y="3396772"/>
            <a:ext cx="8859091" cy="536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FB14A9-7BA6-5540-B418-9FDC9F18C3CA}"/>
              </a:ext>
            </a:extLst>
          </p:cNvPr>
          <p:cNvSpPr/>
          <p:nvPr/>
        </p:nvSpPr>
        <p:spPr bwMode="auto">
          <a:xfrm>
            <a:off x="1034285" y="4122295"/>
            <a:ext cx="1609523" cy="1813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F471DBA-0965-939D-3AD3-4A49CC9D0D9D}"/>
              </a:ext>
            </a:extLst>
          </p:cNvPr>
          <p:cNvSpPr/>
          <p:nvPr/>
        </p:nvSpPr>
        <p:spPr bwMode="auto">
          <a:xfrm>
            <a:off x="1053333" y="4509120"/>
            <a:ext cx="8859091" cy="44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02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7D9D2A-431D-9D7D-089E-03656662F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1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41675-52D5-4E90-F837-06FB17AD9742}"/>
              </a:ext>
            </a:extLst>
          </p:cNvPr>
          <p:cNvSpPr/>
          <p:nvPr/>
        </p:nvSpPr>
        <p:spPr bwMode="auto">
          <a:xfrm>
            <a:off x="1199456" y="1934631"/>
            <a:ext cx="8837937" cy="434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ABFF4-ACCF-DAB7-2BFB-43FC095E059B}"/>
              </a:ext>
            </a:extLst>
          </p:cNvPr>
          <p:cNvSpPr/>
          <p:nvPr/>
        </p:nvSpPr>
        <p:spPr bwMode="auto">
          <a:xfrm>
            <a:off x="1062857" y="2525556"/>
            <a:ext cx="1704761" cy="171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7A9B45-99AA-2AEA-2F81-67222C55D4BF}"/>
              </a:ext>
            </a:extLst>
          </p:cNvPr>
          <p:cNvSpPr/>
          <p:nvPr/>
        </p:nvSpPr>
        <p:spPr bwMode="auto">
          <a:xfrm>
            <a:off x="1062856" y="2959976"/>
            <a:ext cx="8993584" cy="347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D9E23-26F2-A339-C3B8-5C90DFC90FA5}"/>
              </a:ext>
            </a:extLst>
          </p:cNvPr>
          <p:cNvSpPr/>
          <p:nvPr/>
        </p:nvSpPr>
        <p:spPr bwMode="auto">
          <a:xfrm>
            <a:off x="1043809" y="3450065"/>
            <a:ext cx="8993584" cy="34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ED09977-DD4A-D6AC-4695-E46FE750D276}"/>
              </a:ext>
            </a:extLst>
          </p:cNvPr>
          <p:cNvSpPr/>
          <p:nvPr/>
        </p:nvSpPr>
        <p:spPr bwMode="auto">
          <a:xfrm>
            <a:off x="1053333" y="3898024"/>
            <a:ext cx="9003107" cy="352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022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5D396-350F-56D6-38B0-2928B3FCC2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ADA1C7-6EA8-B781-CBF7-DEA7AE6F2CD7}"/>
              </a:ext>
            </a:extLst>
          </p:cNvPr>
          <p:cNvSpPr/>
          <p:nvPr/>
        </p:nvSpPr>
        <p:spPr bwMode="auto">
          <a:xfrm>
            <a:off x="1462857" y="3691848"/>
            <a:ext cx="1752823" cy="2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E0F8F7-0CE9-A4D8-F3F5-878687DF8F1A}"/>
              </a:ext>
            </a:extLst>
          </p:cNvPr>
          <p:cNvSpPr/>
          <p:nvPr/>
        </p:nvSpPr>
        <p:spPr bwMode="auto">
          <a:xfrm>
            <a:off x="1462857" y="4169015"/>
            <a:ext cx="2114285" cy="209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DD2DDC-D737-B8F3-7162-E24711581D1B}"/>
              </a:ext>
            </a:extLst>
          </p:cNvPr>
          <p:cNvSpPr/>
          <p:nvPr/>
        </p:nvSpPr>
        <p:spPr bwMode="auto">
          <a:xfrm>
            <a:off x="3287687" y="3691848"/>
            <a:ext cx="7698979" cy="2194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368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A0F105-F59D-F767-1918-43045E1C73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4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18F4AF-0C2C-A393-6523-41C37E4FBFD3}"/>
              </a:ext>
            </a:extLst>
          </p:cNvPr>
          <p:cNvSpPr/>
          <p:nvPr/>
        </p:nvSpPr>
        <p:spPr bwMode="auto">
          <a:xfrm>
            <a:off x="1348571" y="1573871"/>
            <a:ext cx="8104761" cy="19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D0B5C3-9C3E-CC32-2E26-411FB8B74830}"/>
              </a:ext>
            </a:extLst>
          </p:cNvPr>
          <p:cNvSpPr/>
          <p:nvPr/>
        </p:nvSpPr>
        <p:spPr bwMode="auto">
          <a:xfrm>
            <a:off x="1120000" y="2041993"/>
            <a:ext cx="1104761" cy="181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9A4789-8A84-369C-EBE3-C246C9B13A92}"/>
              </a:ext>
            </a:extLst>
          </p:cNvPr>
          <p:cNvSpPr/>
          <p:nvPr/>
        </p:nvSpPr>
        <p:spPr bwMode="auto">
          <a:xfrm>
            <a:off x="1120000" y="2491008"/>
            <a:ext cx="8333333" cy="219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5A7C03-02F8-FB05-C20A-AD69638D2EDF}"/>
              </a:ext>
            </a:extLst>
          </p:cNvPr>
          <p:cNvSpPr/>
          <p:nvPr/>
        </p:nvSpPr>
        <p:spPr bwMode="auto">
          <a:xfrm>
            <a:off x="1110476" y="2949576"/>
            <a:ext cx="8729940" cy="343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020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56311-211C-F5C2-322B-2D4E95C03A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7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620F64-4162-EFDE-03EA-3A66E15187D3}"/>
              </a:ext>
            </a:extLst>
          </p:cNvPr>
          <p:cNvSpPr/>
          <p:nvPr/>
        </p:nvSpPr>
        <p:spPr bwMode="auto">
          <a:xfrm>
            <a:off x="3565728" y="1484784"/>
            <a:ext cx="559605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DE4AC4-EEC6-1C57-EAE1-B248A98F0D68}"/>
              </a:ext>
            </a:extLst>
          </p:cNvPr>
          <p:cNvSpPr/>
          <p:nvPr/>
        </p:nvSpPr>
        <p:spPr bwMode="auto">
          <a:xfrm>
            <a:off x="5807968" y="1484784"/>
            <a:ext cx="576064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4CD96C3-9CCD-6421-7D6B-7D256637910B}"/>
              </a:ext>
            </a:extLst>
          </p:cNvPr>
          <p:cNvSpPr/>
          <p:nvPr/>
        </p:nvSpPr>
        <p:spPr bwMode="auto">
          <a:xfrm>
            <a:off x="1793397" y="2314186"/>
            <a:ext cx="3291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BA0E65-E31F-B1B9-C130-A9092301B5F1}"/>
              </a:ext>
            </a:extLst>
          </p:cNvPr>
          <p:cNvSpPr/>
          <p:nvPr/>
        </p:nvSpPr>
        <p:spPr bwMode="auto">
          <a:xfrm>
            <a:off x="4336254" y="2314186"/>
            <a:ext cx="3291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7F5B9CC-3ABD-6FDE-E37F-7B87A24BB8B5}"/>
              </a:ext>
            </a:extLst>
          </p:cNvPr>
          <p:cNvSpPr/>
          <p:nvPr/>
        </p:nvSpPr>
        <p:spPr bwMode="auto">
          <a:xfrm>
            <a:off x="5679111" y="2314186"/>
            <a:ext cx="329180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1A6837-9262-F15F-7869-E2EE51A4EA44}"/>
              </a:ext>
            </a:extLst>
          </p:cNvPr>
          <p:cNvSpPr/>
          <p:nvPr/>
        </p:nvSpPr>
        <p:spPr bwMode="auto">
          <a:xfrm>
            <a:off x="5081904" y="3765273"/>
            <a:ext cx="352380" cy="21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1E9E979-FC6E-49EC-F949-AC0B31251607}"/>
              </a:ext>
            </a:extLst>
          </p:cNvPr>
          <p:cNvSpPr/>
          <p:nvPr/>
        </p:nvSpPr>
        <p:spPr bwMode="auto">
          <a:xfrm>
            <a:off x="10291428" y="3765273"/>
            <a:ext cx="457142" cy="2192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CB9A36C-BF4B-5780-4461-3E77B430693C}"/>
              </a:ext>
            </a:extLst>
          </p:cNvPr>
          <p:cNvSpPr/>
          <p:nvPr/>
        </p:nvSpPr>
        <p:spPr bwMode="auto">
          <a:xfrm>
            <a:off x="4539047" y="4308675"/>
            <a:ext cx="228571" cy="19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DA851FE-424D-E483-115C-1BD7988FF81F}"/>
              </a:ext>
            </a:extLst>
          </p:cNvPr>
          <p:cNvSpPr/>
          <p:nvPr/>
        </p:nvSpPr>
        <p:spPr bwMode="auto">
          <a:xfrm>
            <a:off x="10015238" y="4308675"/>
            <a:ext cx="447619" cy="1906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992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B6C6B3-20C0-B007-AD1F-42E9AA5677A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50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F70441-FAD2-3A0F-C657-FE28D38ED802}"/>
              </a:ext>
            </a:extLst>
          </p:cNvPr>
          <p:cNvSpPr/>
          <p:nvPr/>
        </p:nvSpPr>
        <p:spPr bwMode="auto">
          <a:xfrm>
            <a:off x="6024761" y="1248624"/>
            <a:ext cx="323809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7AF8914-4FB4-947A-A659-DE28B774BA93}"/>
              </a:ext>
            </a:extLst>
          </p:cNvPr>
          <p:cNvSpPr/>
          <p:nvPr/>
        </p:nvSpPr>
        <p:spPr bwMode="auto">
          <a:xfrm>
            <a:off x="2186667" y="972000"/>
            <a:ext cx="452949" cy="656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D32A93-344D-D519-B1E1-D30083C2E68E}"/>
              </a:ext>
            </a:extLst>
          </p:cNvPr>
          <p:cNvSpPr/>
          <p:nvPr/>
        </p:nvSpPr>
        <p:spPr bwMode="auto">
          <a:xfrm>
            <a:off x="2320000" y="2078497"/>
            <a:ext cx="609523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BF65A1-D91E-E08C-1E9F-B70DE656B759}"/>
              </a:ext>
            </a:extLst>
          </p:cNvPr>
          <p:cNvSpPr/>
          <p:nvPr/>
        </p:nvSpPr>
        <p:spPr bwMode="auto">
          <a:xfrm>
            <a:off x="6177142" y="2078497"/>
            <a:ext cx="333333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8B717E-5C90-2AB4-D754-63D9E4F8D24F}"/>
              </a:ext>
            </a:extLst>
          </p:cNvPr>
          <p:cNvSpPr/>
          <p:nvPr/>
        </p:nvSpPr>
        <p:spPr bwMode="auto">
          <a:xfrm>
            <a:off x="8024761" y="2078497"/>
            <a:ext cx="742857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>
            <a:extLst>
              <a:ext uri="{FF2B5EF4-FFF2-40B4-BE49-F238E27FC236}">
                <a16:creationId xmlns:a16="http://schemas.microsoft.com/office/drawing/2014/main" id="{15CD2F2F-92CE-6A28-EC27-1F3CE596BB47}"/>
              </a:ext>
            </a:extLst>
          </p:cNvPr>
          <p:cNvSpPr/>
          <p:nvPr/>
        </p:nvSpPr>
        <p:spPr bwMode="auto">
          <a:xfrm>
            <a:off x="1861820" y="3501008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>
            <a:extLst>
              <a:ext uri="{FF2B5EF4-FFF2-40B4-BE49-F238E27FC236}">
                <a16:creationId xmlns:a16="http://schemas.microsoft.com/office/drawing/2014/main" id="{48A995BB-FD38-3482-E315-2B5DFBAF0BCB}"/>
              </a:ext>
            </a:extLst>
          </p:cNvPr>
          <p:cNvSpPr/>
          <p:nvPr/>
        </p:nvSpPr>
        <p:spPr bwMode="auto">
          <a:xfrm>
            <a:off x="3915440" y="3501008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>
            <a:extLst>
              <a:ext uri="{FF2B5EF4-FFF2-40B4-BE49-F238E27FC236}">
                <a16:creationId xmlns:a16="http://schemas.microsoft.com/office/drawing/2014/main" id="{5BFCCED3-5243-C0C1-267D-A171A026E0EB}"/>
              </a:ext>
            </a:extLst>
          </p:cNvPr>
          <p:cNvSpPr/>
          <p:nvPr/>
        </p:nvSpPr>
        <p:spPr bwMode="auto">
          <a:xfrm>
            <a:off x="6831320" y="3506088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>
            <a:extLst>
              <a:ext uri="{FF2B5EF4-FFF2-40B4-BE49-F238E27FC236}">
                <a16:creationId xmlns:a16="http://schemas.microsoft.com/office/drawing/2014/main" id="{15862671-7858-D417-E1A0-E16A8F6883BE}"/>
              </a:ext>
            </a:extLst>
          </p:cNvPr>
          <p:cNvSpPr/>
          <p:nvPr/>
        </p:nvSpPr>
        <p:spPr bwMode="auto">
          <a:xfrm>
            <a:off x="8878590" y="3501008"/>
            <a:ext cx="360000" cy="360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381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76F46-C254-4AFC-F571-8C14AA595E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E76ED6-3EF8-D312-3F02-2DDE81D5A6AB}"/>
              </a:ext>
            </a:extLst>
          </p:cNvPr>
          <p:cNvSpPr/>
          <p:nvPr/>
        </p:nvSpPr>
        <p:spPr bwMode="auto">
          <a:xfrm>
            <a:off x="8256240" y="985618"/>
            <a:ext cx="504056" cy="580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CEE79C-A5E4-F162-CE76-0FE4B9E2D4C5}"/>
              </a:ext>
            </a:extLst>
          </p:cNvPr>
          <p:cNvSpPr/>
          <p:nvPr/>
        </p:nvSpPr>
        <p:spPr bwMode="auto">
          <a:xfrm>
            <a:off x="6034285" y="1200962"/>
            <a:ext cx="200000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BC8CA5-62CD-80A8-3461-C43837BB8367}"/>
              </a:ext>
            </a:extLst>
          </p:cNvPr>
          <p:cNvSpPr/>
          <p:nvPr/>
        </p:nvSpPr>
        <p:spPr bwMode="auto">
          <a:xfrm>
            <a:off x="7977142" y="1878310"/>
            <a:ext cx="161904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83B70F9-7B77-F4C0-0BD5-C4B3EA5A959C}"/>
              </a:ext>
            </a:extLst>
          </p:cNvPr>
          <p:cNvSpPr/>
          <p:nvPr/>
        </p:nvSpPr>
        <p:spPr bwMode="auto">
          <a:xfrm>
            <a:off x="7958095" y="2183594"/>
            <a:ext cx="190476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E237B89-5F67-BC84-B5BA-B6F0B106E04B}"/>
              </a:ext>
            </a:extLst>
          </p:cNvPr>
          <p:cNvSpPr/>
          <p:nvPr/>
        </p:nvSpPr>
        <p:spPr bwMode="auto">
          <a:xfrm>
            <a:off x="9521626" y="1807191"/>
            <a:ext cx="504056" cy="601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6A15704-491B-0057-3ED9-D6D88EB0077B}"/>
              </a:ext>
            </a:extLst>
          </p:cNvPr>
          <p:cNvSpPr/>
          <p:nvPr/>
        </p:nvSpPr>
        <p:spPr bwMode="auto">
          <a:xfrm>
            <a:off x="6548571" y="2670139"/>
            <a:ext cx="323809" cy="2671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2DE57B9-4190-27DC-1428-20A581BBDC7D}"/>
              </a:ext>
            </a:extLst>
          </p:cNvPr>
          <p:cNvSpPr/>
          <p:nvPr/>
        </p:nvSpPr>
        <p:spPr bwMode="auto">
          <a:xfrm>
            <a:off x="1881904" y="3719552"/>
            <a:ext cx="885714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3DCBCE-3AE6-CEAA-9CA4-01A2E8466152}"/>
              </a:ext>
            </a:extLst>
          </p:cNvPr>
          <p:cNvSpPr/>
          <p:nvPr/>
        </p:nvSpPr>
        <p:spPr bwMode="auto">
          <a:xfrm>
            <a:off x="6386666" y="3748172"/>
            <a:ext cx="638095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F8544C-9C75-48C8-C9F9-DD945B74F0CB}"/>
              </a:ext>
            </a:extLst>
          </p:cNvPr>
          <p:cNvSpPr/>
          <p:nvPr/>
        </p:nvSpPr>
        <p:spPr bwMode="auto">
          <a:xfrm>
            <a:off x="1596190" y="4864365"/>
            <a:ext cx="323809" cy="2003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D90440D3-083F-97B4-B390-B60E8C5E4F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58957" y="4149081"/>
            <a:ext cx="1405595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44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11D2CB-2DDD-F323-74CC-7C7326FA07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8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8C1E7-C8A6-E7FF-DDFA-4180A9CFEB31}"/>
              </a:ext>
            </a:extLst>
          </p:cNvPr>
          <p:cNvSpPr/>
          <p:nvPr/>
        </p:nvSpPr>
        <p:spPr bwMode="auto">
          <a:xfrm>
            <a:off x="10739047" y="1735462"/>
            <a:ext cx="238095" cy="1813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B8BAF-22F4-77FE-6667-D623B92C6D9A}"/>
              </a:ext>
            </a:extLst>
          </p:cNvPr>
          <p:cNvSpPr/>
          <p:nvPr/>
        </p:nvSpPr>
        <p:spPr bwMode="auto">
          <a:xfrm>
            <a:off x="10700952" y="2413036"/>
            <a:ext cx="276190" cy="257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00CE16-C1C6-4D5E-C068-1E4F6AD0062A}"/>
              </a:ext>
            </a:extLst>
          </p:cNvPr>
          <p:cNvSpPr/>
          <p:nvPr/>
        </p:nvSpPr>
        <p:spPr bwMode="auto">
          <a:xfrm>
            <a:off x="10700952" y="3109696"/>
            <a:ext cx="276190" cy="24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5783CDB-D7F6-6856-FAEF-606155CFF12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689778"/>
            <a:ext cx="10800000" cy="1748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C3AF0-7811-7CDF-BCF7-2C9D7462BFEE}"/>
              </a:ext>
            </a:extLst>
          </p:cNvPr>
          <p:cNvSpPr/>
          <p:nvPr/>
        </p:nvSpPr>
        <p:spPr bwMode="auto">
          <a:xfrm>
            <a:off x="10736971" y="4272635"/>
            <a:ext cx="247619" cy="19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4455FF-B19D-6BC5-3936-9B613382A19D}"/>
              </a:ext>
            </a:extLst>
          </p:cNvPr>
          <p:cNvSpPr/>
          <p:nvPr/>
        </p:nvSpPr>
        <p:spPr bwMode="auto">
          <a:xfrm>
            <a:off x="10736971" y="4922377"/>
            <a:ext cx="247619" cy="191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9B2FC8B-8572-73FD-5839-F296F53E70A8}"/>
              </a:ext>
            </a:extLst>
          </p:cNvPr>
          <p:cNvSpPr/>
          <p:nvPr/>
        </p:nvSpPr>
        <p:spPr bwMode="auto">
          <a:xfrm>
            <a:off x="9624392" y="836712"/>
            <a:ext cx="86409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932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081F3F-BC11-9BE6-44BE-C9D018B851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7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58C0A-690A-B14E-063B-3DFAFC4B8C2D}"/>
              </a:ext>
            </a:extLst>
          </p:cNvPr>
          <p:cNvSpPr/>
          <p:nvPr/>
        </p:nvSpPr>
        <p:spPr bwMode="auto">
          <a:xfrm>
            <a:off x="7291428" y="1591948"/>
            <a:ext cx="257141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BDDEF4-FDCF-715B-2D33-2B423F31A9AE}"/>
              </a:ext>
            </a:extLst>
          </p:cNvPr>
          <p:cNvSpPr/>
          <p:nvPr/>
        </p:nvSpPr>
        <p:spPr bwMode="auto">
          <a:xfrm>
            <a:off x="10034285" y="3041672"/>
            <a:ext cx="228572" cy="2098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68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4BB08-F147-F3F1-ABEA-736AB360A4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17FBE7-244D-3E48-6921-3AD67367F447}"/>
              </a:ext>
            </a:extLst>
          </p:cNvPr>
          <p:cNvSpPr/>
          <p:nvPr/>
        </p:nvSpPr>
        <p:spPr bwMode="auto">
          <a:xfrm>
            <a:off x="9929523" y="1133958"/>
            <a:ext cx="209523" cy="2095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3763FC-5947-21C8-3D3E-8EEFAC28D49B}"/>
              </a:ext>
            </a:extLst>
          </p:cNvPr>
          <p:cNvSpPr/>
          <p:nvPr/>
        </p:nvSpPr>
        <p:spPr bwMode="auto">
          <a:xfrm>
            <a:off x="3662857" y="2124766"/>
            <a:ext cx="247619" cy="2000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3DA0456-E327-58CC-79A8-211D0194FD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7452"/>
            <a:ext cx="10800000" cy="2225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5C146-4682-6734-1820-E067EC72A424}"/>
              </a:ext>
            </a:extLst>
          </p:cNvPr>
          <p:cNvSpPr/>
          <p:nvPr/>
        </p:nvSpPr>
        <p:spPr bwMode="auto">
          <a:xfrm>
            <a:off x="4481904" y="4138391"/>
            <a:ext cx="219047" cy="2101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01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B0A881-B06E-D699-4E10-81BA8F80EA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FB5297-9839-B511-BA93-4994F1367088}"/>
              </a:ext>
            </a:extLst>
          </p:cNvPr>
          <p:cNvSpPr/>
          <p:nvPr/>
        </p:nvSpPr>
        <p:spPr bwMode="auto">
          <a:xfrm>
            <a:off x="7958095" y="2239952"/>
            <a:ext cx="190476" cy="1906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B126353-7EFE-33D4-365B-8CEEC669385F}"/>
              </a:ext>
            </a:extLst>
          </p:cNvPr>
          <p:cNvSpPr/>
          <p:nvPr/>
        </p:nvSpPr>
        <p:spPr bwMode="auto">
          <a:xfrm>
            <a:off x="2455982" y="2061657"/>
            <a:ext cx="46066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3CAAEC-C24E-B379-1FA0-8950D84E9580}"/>
              </a:ext>
            </a:extLst>
          </p:cNvPr>
          <p:cNvSpPr/>
          <p:nvPr/>
        </p:nvSpPr>
        <p:spPr bwMode="auto">
          <a:xfrm>
            <a:off x="5227410" y="2061657"/>
            <a:ext cx="4343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02E9A4-A33F-0D09-5EA1-A3FCFF640CEE}"/>
              </a:ext>
            </a:extLst>
          </p:cNvPr>
          <p:cNvSpPr/>
          <p:nvPr/>
        </p:nvSpPr>
        <p:spPr bwMode="auto">
          <a:xfrm>
            <a:off x="10465505" y="2061657"/>
            <a:ext cx="434341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25758F6-595D-B64C-74A7-72149D274FC2}"/>
              </a:ext>
            </a:extLst>
          </p:cNvPr>
          <p:cNvSpPr/>
          <p:nvPr/>
        </p:nvSpPr>
        <p:spPr bwMode="auto">
          <a:xfrm>
            <a:off x="2551219" y="2852936"/>
            <a:ext cx="26323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C978174-0EBF-700A-AA26-47D2BD661076}"/>
              </a:ext>
            </a:extLst>
          </p:cNvPr>
          <p:cNvSpPr/>
          <p:nvPr/>
        </p:nvSpPr>
        <p:spPr bwMode="auto">
          <a:xfrm>
            <a:off x="5208363" y="2852936"/>
            <a:ext cx="460665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3EE799F-DEA3-B410-6FE5-974EFC0CA2B7}"/>
              </a:ext>
            </a:extLst>
          </p:cNvPr>
          <p:cNvSpPr/>
          <p:nvPr/>
        </p:nvSpPr>
        <p:spPr bwMode="auto">
          <a:xfrm>
            <a:off x="8017886" y="2852936"/>
            <a:ext cx="447503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3D22A29-7A11-8CD6-3660-4E1C632E3BF0}"/>
              </a:ext>
            </a:extLst>
          </p:cNvPr>
          <p:cNvSpPr/>
          <p:nvPr/>
        </p:nvSpPr>
        <p:spPr bwMode="auto">
          <a:xfrm>
            <a:off x="10598838" y="2852936"/>
            <a:ext cx="263237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565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F2F3FF-C9E4-F8E6-8B74-9778D089F9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7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9FA3CF-8353-440E-2994-F43733DADFFC}"/>
              </a:ext>
            </a:extLst>
          </p:cNvPr>
          <p:cNvSpPr/>
          <p:nvPr/>
        </p:nvSpPr>
        <p:spPr bwMode="auto">
          <a:xfrm>
            <a:off x="1072379" y="2349012"/>
            <a:ext cx="13092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67F954-050E-40AC-8698-CC15C84B08F5}"/>
              </a:ext>
            </a:extLst>
          </p:cNvPr>
          <p:cNvSpPr/>
          <p:nvPr/>
        </p:nvSpPr>
        <p:spPr bwMode="auto">
          <a:xfrm>
            <a:off x="4491427" y="2293545"/>
            <a:ext cx="2218504" cy="6315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7D3200-CBE7-918F-50CA-FE05AE6DE829}"/>
              </a:ext>
            </a:extLst>
          </p:cNvPr>
          <p:cNvSpPr/>
          <p:nvPr/>
        </p:nvSpPr>
        <p:spPr bwMode="auto">
          <a:xfrm>
            <a:off x="7739047" y="2403246"/>
            <a:ext cx="1741329" cy="496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AA7548C-2A61-D605-EA65-D81F6DAC5CAA}"/>
              </a:ext>
            </a:extLst>
          </p:cNvPr>
          <p:cNvSpPr/>
          <p:nvPr/>
        </p:nvSpPr>
        <p:spPr bwMode="auto">
          <a:xfrm>
            <a:off x="1072379" y="3068960"/>
            <a:ext cx="1127437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C330DEB-7F26-F923-03BA-20006634961B}"/>
              </a:ext>
            </a:extLst>
          </p:cNvPr>
          <p:cNvSpPr/>
          <p:nvPr/>
        </p:nvSpPr>
        <p:spPr bwMode="auto">
          <a:xfrm>
            <a:off x="4367809" y="3068960"/>
            <a:ext cx="1224136" cy="7200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86B51D4-B29A-596C-D1D0-00554DBC3887}"/>
              </a:ext>
            </a:extLst>
          </p:cNvPr>
          <p:cNvSpPr/>
          <p:nvPr/>
        </p:nvSpPr>
        <p:spPr bwMode="auto">
          <a:xfrm>
            <a:off x="7739046" y="3140968"/>
            <a:ext cx="1309282" cy="57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382A325-93B3-1DB4-4A85-E67F8464458F}"/>
              </a:ext>
            </a:extLst>
          </p:cNvPr>
          <p:cNvSpPr/>
          <p:nvPr/>
        </p:nvSpPr>
        <p:spPr bwMode="auto">
          <a:xfrm>
            <a:off x="7608168" y="3933056"/>
            <a:ext cx="1224137" cy="626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6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8" grpId="0" animBg="1"/>
      <p:bldP spid="19" grpId="0" animBg="1"/>
      <p:bldP spid="20" grpId="0" animBg="1"/>
      <p:bldP spid="25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39</cp:revision>
  <dcterms:created xsi:type="dcterms:W3CDTF">2015-09-16T06:52:26Z</dcterms:created>
  <dcterms:modified xsi:type="dcterms:W3CDTF">2023-12-14T11:53:53Z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