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9" r:id="rId3"/>
    <p:sldId id="378" r:id="rId4"/>
    <p:sldId id="377" r:id="rId5"/>
    <p:sldId id="376" r:id="rId6"/>
    <p:sldId id="375" r:id="rId7"/>
    <p:sldId id="374" r:id="rId8"/>
    <p:sldId id="373" r:id="rId9"/>
    <p:sldId id="372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C2D72D-6716-CCD6-9563-B459637BE1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571171"/>
            <a:ext cx="10800000" cy="171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6413C-A68F-A875-D94B-EF3BB1EE26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F03FC8-257A-E147-BE91-50AC736DFFC9}"/>
              </a:ext>
            </a:extLst>
          </p:cNvPr>
          <p:cNvSpPr/>
          <p:nvPr/>
        </p:nvSpPr>
        <p:spPr bwMode="auto">
          <a:xfrm>
            <a:off x="9072380" y="3813505"/>
            <a:ext cx="1647619" cy="228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22E1481-5B1A-060B-8507-1C2BD37DAFA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309"/>
          <a:stretch/>
        </p:blipFill>
        <p:spPr>
          <a:xfrm>
            <a:off x="4642090" y="2586518"/>
            <a:ext cx="4437165" cy="2704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880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58E159-275C-21DD-CC36-4693EB5FAA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653EC5-7787-76BF-23AB-EC6868771DFC}"/>
              </a:ext>
            </a:extLst>
          </p:cNvPr>
          <p:cNvSpPr/>
          <p:nvPr/>
        </p:nvSpPr>
        <p:spPr bwMode="auto">
          <a:xfrm>
            <a:off x="5386666" y="4338924"/>
            <a:ext cx="190476" cy="190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03F564-BC50-923F-680D-F2114FF3F108}"/>
              </a:ext>
            </a:extLst>
          </p:cNvPr>
          <p:cNvSpPr/>
          <p:nvPr/>
        </p:nvSpPr>
        <p:spPr bwMode="auto">
          <a:xfrm>
            <a:off x="6291428" y="4338924"/>
            <a:ext cx="314285" cy="190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686492-B549-F474-F41F-C5433F19040D}"/>
              </a:ext>
            </a:extLst>
          </p:cNvPr>
          <p:cNvSpPr/>
          <p:nvPr/>
        </p:nvSpPr>
        <p:spPr bwMode="auto">
          <a:xfrm>
            <a:off x="7253333" y="4338924"/>
            <a:ext cx="314285" cy="190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9C62A5-2D33-E522-573F-CDE6F1BD547E}"/>
              </a:ext>
            </a:extLst>
          </p:cNvPr>
          <p:cNvSpPr/>
          <p:nvPr/>
        </p:nvSpPr>
        <p:spPr bwMode="auto">
          <a:xfrm>
            <a:off x="8205714" y="4338924"/>
            <a:ext cx="323809" cy="190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84176C-8A2B-0961-C2A9-60550E909122}"/>
              </a:ext>
            </a:extLst>
          </p:cNvPr>
          <p:cNvSpPr/>
          <p:nvPr/>
        </p:nvSpPr>
        <p:spPr bwMode="auto">
          <a:xfrm>
            <a:off x="9920000" y="4310310"/>
            <a:ext cx="742857" cy="219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3F8AA6-C679-DCA0-04CF-C0F259D90498}"/>
              </a:ext>
            </a:extLst>
          </p:cNvPr>
          <p:cNvSpPr/>
          <p:nvPr/>
        </p:nvSpPr>
        <p:spPr bwMode="auto">
          <a:xfrm>
            <a:off x="5443809" y="4968434"/>
            <a:ext cx="323809" cy="200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9FF30B-595E-6616-BF87-47EC53782348}"/>
              </a:ext>
            </a:extLst>
          </p:cNvPr>
          <p:cNvSpPr/>
          <p:nvPr/>
        </p:nvSpPr>
        <p:spPr bwMode="auto">
          <a:xfrm>
            <a:off x="5577142" y="5473950"/>
            <a:ext cx="333333" cy="190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42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E1B203-CE5A-B76E-8233-56D663F252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8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5E9AA8-6DB9-3A55-6F7A-3AB3A99F5FE7}"/>
              </a:ext>
            </a:extLst>
          </p:cNvPr>
          <p:cNvSpPr/>
          <p:nvPr/>
        </p:nvSpPr>
        <p:spPr bwMode="auto">
          <a:xfrm>
            <a:off x="2100951" y="2507476"/>
            <a:ext cx="7504762" cy="34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AFA031-D1D6-8EA3-5F02-CC5C0ABF6C67}"/>
              </a:ext>
            </a:extLst>
          </p:cNvPr>
          <p:cNvSpPr/>
          <p:nvPr/>
        </p:nvSpPr>
        <p:spPr bwMode="auto">
          <a:xfrm>
            <a:off x="1891428" y="3070167"/>
            <a:ext cx="2057142" cy="190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A0A7AE-9571-6914-174E-9762ABC6D99C}"/>
              </a:ext>
            </a:extLst>
          </p:cNvPr>
          <p:cNvSpPr/>
          <p:nvPr/>
        </p:nvSpPr>
        <p:spPr bwMode="auto">
          <a:xfrm>
            <a:off x="1891428" y="3547024"/>
            <a:ext cx="7714285" cy="190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6973F1-9AE2-2ADA-32D8-BDE048FC3E52}"/>
              </a:ext>
            </a:extLst>
          </p:cNvPr>
          <p:cNvSpPr/>
          <p:nvPr/>
        </p:nvSpPr>
        <p:spPr bwMode="auto">
          <a:xfrm>
            <a:off x="1872380" y="3954998"/>
            <a:ext cx="7824020" cy="345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791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DE6333-D179-3EB0-1572-46FFA5B5F1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9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12A603-70DB-4D91-C2E2-6DA727BE0D1A}"/>
              </a:ext>
            </a:extLst>
          </p:cNvPr>
          <p:cNvSpPr/>
          <p:nvPr/>
        </p:nvSpPr>
        <p:spPr bwMode="auto">
          <a:xfrm>
            <a:off x="1339047" y="1554538"/>
            <a:ext cx="8213337" cy="238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EDAF9F-2443-D5A3-FCFA-046FC270562F}"/>
              </a:ext>
            </a:extLst>
          </p:cNvPr>
          <p:cNvSpPr/>
          <p:nvPr/>
        </p:nvSpPr>
        <p:spPr bwMode="auto">
          <a:xfrm>
            <a:off x="1120000" y="2051130"/>
            <a:ext cx="1942857" cy="190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A40B15-0C08-D12C-FE35-E8CC2E16D08B}"/>
              </a:ext>
            </a:extLst>
          </p:cNvPr>
          <p:cNvSpPr/>
          <p:nvPr/>
        </p:nvSpPr>
        <p:spPr bwMode="auto">
          <a:xfrm>
            <a:off x="1120000" y="2528621"/>
            <a:ext cx="8333333" cy="210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0874F4-2E30-9421-FC5B-4FD987FBA7C0}"/>
              </a:ext>
            </a:extLst>
          </p:cNvPr>
          <p:cNvSpPr/>
          <p:nvPr/>
        </p:nvSpPr>
        <p:spPr bwMode="auto">
          <a:xfrm>
            <a:off x="1110476" y="2996563"/>
            <a:ext cx="8441908" cy="324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34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388C7-2D5E-2F36-0BA2-6EE6602DD5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8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84DC5F-300F-5010-458E-138890DF35C5}"/>
              </a:ext>
            </a:extLst>
          </p:cNvPr>
          <p:cNvSpPr/>
          <p:nvPr/>
        </p:nvSpPr>
        <p:spPr bwMode="auto">
          <a:xfrm>
            <a:off x="1300952" y="2060469"/>
            <a:ext cx="7675368" cy="219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822B6F-7D55-9E49-7DED-D20D849ABA33}"/>
              </a:ext>
            </a:extLst>
          </p:cNvPr>
          <p:cNvSpPr/>
          <p:nvPr/>
        </p:nvSpPr>
        <p:spPr bwMode="auto">
          <a:xfrm>
            <a:off x="1072380" y="2537868"/>
            <a:ext cx="980952" cy="181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9C29C5-0ABC-98CF-92AF-D4C627CB8E11}"/>
              </a:ext>
            </a:extLst>
          </p:cNvPr>
          <p:cNvSpPr/>
          <p:nvPr/>
        </p:nvSpPr>
        <p:spPr bwMode="auto">
          <a:xfrm>
            <a:off x="1072380" y="2986623"/>
            <a:ext cx="7838095" cy="210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0F13E2-6365-B3DD-514F-71A887794BB2}"/>
              </a:ext>
            </a:extLst>
          </p:cNvPr>
          <p:cNvSpPr/>
          <p:nvPr/>
        </p:nvSpPr>
        <p:spPr bwMode="auto">
          <a:xfrm>
            <a:off x="1062857" y="3429000"/>
            <a:ext cx="7985471" cy="3119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45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946069-7836-CFD1-2FBC-00753294EF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6899F9-9A09-10E1-2BDB-1876E04E4A87}"/>
              </a:ext>
            </a:extLst>
          </p:cNvPr>
          <p:cNvSpPr/>
          <p:nvPr/>
        </p:nvSpPr>
        <p:spPr bwMode="auto">
          <a:xfrm>
            <a:off x="1272380" y="2489406"/>
            <a:ext cx="8630520" cy="25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28611F-A3C2-5EB2-9604-98F797AB7A3D}"/>
              </a:ext>
            </a:extLst>
          </p:cNvPr>
          <p:cNvSpPr/>
          <p:nvPr/>
        </p:nvSpPr>
        <p:spPr bwMode="auto">
          <a:xfrm>
            <a:off x="1062857" y="3014297"/>
            <a:ext cx="1342857" cy="190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E59743-F753-E618-CE1D-F32C4BD85CA2}"/>
              </a:ext>
            </a:extLst>
          </p:cNvPr>
          <p:cNvSpPr/>
          <p:nvPr/>
        </p:nvSpPr>
        <p:spPr bwMode="auto">
          <a:xfrm>
            <a:off x="1062857" y="3472382"/>
            <a:ext cx="8742857" cy="209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93666E-D7FE-0591-2B7E-8A3518735FF7}"/>
              </a:ext>
            </a:extLst>
          </p:cNvPr>
          <p:cNvSpPr/>
          <p:nvPr/>
        </p:nvSpPr>
        <p:spPr bwMode="auto">
          <a:xfrm>
            <a:off x="1043809" y="3920925"/>
            <a:ext cx="8859091" cy="229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9366A53-C9B1-73A6-316E-C779C38357C8}"/>
              </a:ext>
            </a:extLst>
          </p:cNvPr>
          <p:cNvSpPr/>
          <p:nvPr/>
        </p:nvSpPr>
        <p:spPr bwMode="auto">
          <a:xfrm>
            <a:off x="1053333" y="4398097"/>
            <a:ext cx="8859091" cy="276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400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DD87E1-839B-4652-C841-B2EA5E11D2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7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A55A45-972A-03D5-528D-F9C02B54ECF0}"/>
              </a:ext>
            </a:extLst>
          </p:cNvPr>
          <p:cNvSpPr/>
          <p:nvPr/>
        </p:nvSpPr>
        <p:spPr bwMode="auto">
          <a:xfrm>
            <a:off x="1053333" y="2051314"/>
            <a:ext cx="7580952" cy="1910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2DFC00-D957-6FC8-A569-C5BEDE6671A5}"/>
              </a:ext>
            </a:extLst>
          </p:cNvPr>
          <p:cNvSpPr/>
          <p:nvPr/>
        </p:nvSpPr>
        <p:spPr bwMode="auto">
          <a:xfrm>
            <a:off x="1300952" y="2509784"/>
            <a:ext cx="7333333" cy="200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668D39-31B5-37C6-0091-6A259200D4D5}"/>
              </a:ext>
            </a:extLst>
          </p:cNvPr>
          <p:cNvSpPr/>
          <p:nvPr/>
        </p:nvSpPr>
        <p:spPr bwMode="auto">
          <a:xfrm>
            <a:off x="1062857" y="2987356"/>
            <a:ext cx="866666" cy="171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39E1CB-ED77-8D12-447A-71C4EB32F901}"/>
              </a:ext>
            </a:extLst>
          </p:cNvPr>
          <p:cNvSpPr/>
          <p:nvPr/>
        </p:nvSpPr>
        <p:spPr bwMode="auto">
          <a:xfrm>
            <a:off x="1062857" y="3436275"/>
            <a:ext cx="7571428" cy="200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1CBFCC-13FE-49B5-79B0-A07F47B35CF0}"/>
              </a:ext>
            </a:extLst>
          </p:cNvPr>
          <p:cNvSpPr/>
          <p:nvPr/>
        </p:nvSpPr>
        <p:spPr bwMode="auto">
          <a:xfrm>
            <a:off x="1053333" y="3904295"/>
            <a:ext cx="7634955" cy="243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520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B1CF1B-4EAB-6A80-370C-6F29ACAA9A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064D54-3255-B9FC-E84F-7583CFF91F64}"/>
              </a:ext>
            </a:extLst>
          </p:cNvPr>
          <p:cNvSpPr/>
          <p:nvPr/>
        </p:nvSpPr>
        <p:spPr bwMode="auto">
          <a:xfrm>
            <a:off x="1272379" y="2527582"/>
            <a:ext cx="7487915" cy="209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9D9ACB-F8FE-4DEE-8A56-D4F5E2555467}"/>
              </a:ext>
            </a:extLst>
          </p:cNvPr>
          <p:cNvSpPr/>
          <p:nvPr/>
        </p:nvSpPr>
        <p:spPr bwMode="auto">
          <a:xfrm>
            <a:off x="1062857" y="3023840"/>
            <a:ext cx="1828571" cy="190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DD18AF-62E8-7760-1FFD-87919B65A9AE}"/>
              </a:ext>
            </a:extLst>
          </p:cNvPr>
          <p:cNvSpPr/>
          <p:nvPr/>
        </p:nvSpPr>
        <p:spPr bwMode="auto">
          <a:xfrm>
            <a:off x="1062857" y="3491469"/>
            <a:ext cx="866666" cy="18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6AF47F-520B-82A3-ED95-A961C3829813}"/>
              </a:ext>
            </a:extLst>
          </p:cNvPr>
          <p:cNvSpPr/>
          <p:nvPr/>
        </p:nvSpPr>
        <p:spPr bwMode="auto">
          <a:xfrm>
            <a:off x="1062857" y="3940011"/>
            <a:ext cx="7619047" cy="209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C19E42-E1FF-5E85-EDD9-207EE89706E0}"/>
              </a:ext>
            </a:extLst>
          </p:cNvPr>
          <p:cNvSpPr/>
          <p:nvPr/>
        </p:nvSpPr>
        <p:spPr bwMode="auto">
          <a:xfrm>
            <a:off x="1062856" y="4407639"/>
            <a:ext cx="7697439" cy="267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40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8392A-94CC-A483-4701-AC550038F5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0B448B-5FAB-778C-B699-A5B9EAAC63EA}"/>
              </a:ext>
            </a:extLst>
          </p:cNvPr>
          <p:cNvSpPr/>
          <p:nvPr/>
        </p:nvSpPr>
        <p:spPr bwMode="auto">
          <a:xfrm>
            <a:off x="2996190" y="1658711"/>
            <a:ext cx="190476" cy="190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0C464C-E86B-9596-83B7-3D011CDC18B1}"/>
              </a:ext>
            </a:extLst>
          </p:cNvPr>
          <p:cNvSpPr/>
          <p:nvPr/>
        </p:nvSpPr>
        <p:spPr bwMode="auto">
          <a:xfrm>
            <a:off x="5358095" y="1658711"/>
            <a:ext cx="180952" cy="190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1E2D6F-C48B-164B-050D-BE8E4242D217}"/>
              </a:ext>
            </a:extLst>
          </p:cNvPr>
          <p:cNvSpPr/>
          <p:nvPr/>
        </p:nvSpPr>
        <p:spPr bwMode="auto">
          <a:xfrm>
            <a:off x="1881904" y="2211896"/>
            <a:ext cx="552380" cy="219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E3C7D7-667D-EBB9-B35E-61ECB8F8D32B}"/>
              </a:ext>
            </a:extLst>
          </p:cNvPr>
          <p:cNvSpPr/>
          <p:nvPr/>
        </p:nvSpPr>
        <p:spPr bwMode="auto">
          <a:xfrm>
            <a:off x="3796190" y="2211896"/>
            <a:ext cx="571428" cy="2193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63DAEB-9BB8-3145-3D63-8353DBC0AB3E}"/>
              </a:ext>
            </a:extLst>
          </p:cNvPr>
          <p:cNvSpPr/>
          <p:nvPr/>
        </p:nvSpPr>
        <p:spPr bwMode="auto">
          <a:xfrm>
            <a:off x="5853333" y="2221433"/>
            <a:ext cx="314285" cy="190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D8824A-9016-0106-A69F-319DA70B8DAB}"/>
              </a:ext>
            </a:extLst>
          </p:cNvPr>
          <p:cNvSpPr/>
          <p:nvPr/>
        </p:nvSpPr>
        <p:spPr bwMode="auto">
          <a:xfrm>
            <a:off x="9291428" y="2192820"/>
            <a:ext cx="590477" cy="257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3E7EAE-6390-A703-4AD4-6A46AA0B2FB3}"/>
              </a:ext>
            </a:extLst>
          </p:cNvPr>
          <p:cNvSpPr/>
          <p:nvPr/>
        </p:nvSpPr>
        <p:spPr bwMode="auto">
          <a:xfrm>
            <a:off x="4081904" y="2774618"/>
            <a:ext cx="304761" cy="228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F6AF849-C7DA-144D-2506-70C568B1872B}"/>
              </a:ext>
            </a:extLst>
          </p:cNvPr>
          <p:cNvSpPr/>
          <p:nvPr/>
        </p:nvSpPr>
        <p:spPr bwMode="auto">
          <a:xfrm>
            <a:off x="5320000" y="2765080"/>
            <a:ext cx="276190" cy="238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5538268-EEB9-FA31-EAC7-53EE19937C81}"/>
              </a:ext>
            </a:extLst>
          </p:cNvPr>
          <p:cNvSpPr/>
          <p:nvPr/>
        </p:nvSpPr>
        <p:spPr bwMode="auto">
          <a:xfrm>
            <a:off x="6577142" y="2755542"/>
            <a:ext cx="247619" cy="247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261308D-72F0-CD17-F908-4AD3E1D47BAF}"/>
              </a:ext>
            </a:extLst>
          </p:cNvPr>
          <p:cNvSpPr/>
          <p:nvPr/>
        </p:nvSpPr>
        <p:spPr bwMode="auto">
          <a:xfrm>
            <a:off x="7243809" y="3346877"/>
            <a:ext cx="190476" cy="200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7C7C507-FD62-BBA4-9C5E-F69A0B9A27B5}"/>
              </a:ext>
            </a:extLst>
          </p:cNvPr>
          <p:cNvSpPr/>
          <p:nvPr/>
        </p:nvSpPr>
        <p:spPr bwMode="auto">
          <a:xfrm>
            <a:off x="10805714" y="3346877"/>
            <a:ext cx="180952" cy="200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018311E-17F9-2898-1921-0E629E1D4B92}"/>
              </a:ext>
            </a:extLst>
          </p:cNvPr>
          <p:cNvSpPr/>
          <p:nvPr/>
        </p:nvSpPr>
        <p:spPr bwMode="auto">
          <a:xfrm>
            <a:off x="3558095" y="3919137"/>
            <a:ext cx="333333" cy="190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5A77344-F634-AD01-CF32-579D033EF6BC}"/>
              </a:ext>
            </a:extLst>
          </p:cNvPr>
          <p:cNvSpPr/>
          <p:nvPr/>
        </p:nvSpPr>
        <p:spPr bwMode="auto">
          <a:xfrm>
            <a:off x="9824761" y="4481859"/>
            <a:ext cx="190476" cy="200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94DB4D1-6DC8-B7BF-368B-F3CFF71B036B}"/>
              </a:ext>
            </a:extLst>
          </p:cNvPr>
          <p:cNvSpPr/>
          <p:nvPr/>
        </p:nvSpPr>
        <p:spPr bwMode="auto">
          <a:xfrm>
            <a:off x="4605714" y="5044581"/>
            <a:ext cx="323809" cy="200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8E9EECD5-878A-8D00-650A-AEE49AA73858}"/>
              </a:ext>
            </a:extLst>
          </p:cNvPr>
          <p:cNvSpPr/>
          <p:nvPr/>
        </p:nvSpPr>
        <p:spPr bwMode="auto">
          <a:xfrm>
            <a:off x="8215238" y="5044581"/>
            <a:ext cx="438095" cy="200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019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8EC457-105E-086B-3FAE-C1AFEEA09A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0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F6DB95-887E-3B79-9DDF-38E61C8B3DC0}"/>
              </a:ext>
            </a:extLst>
          </p:cNvPr>
          <p:cNvSpPr/>
          <p:nvPr/>
        </p:nvSpPr>
        <p:spPr bwMode="auto">
          <a:xfrm>
            <a:off x="6148571" y="1210405"/>
            <a:ext cx="180952" cy="190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26FBDD-92B1-4CD1-A697-4ED9BCDF18A4}"/>
              </a:ext>
            </a:extLst>
          </p:cNvPr>
          <p:cNvSpPr/>
          <p:nvPr/>
        </p:nvSpPr>
        <p:spPr bwMode="auto">
          <a:xfrm>
            <a:off x="8377142" y="1210405"/>
            <a:ext cx="190476" cy="190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ABA2EC-91A9-22C8-A1E5-51B9BA35B6F8}"/>
              </a:ext>
            </a:extLst>
          </p:cNvPr>
          <p:cNvSpPr/>
          <p:nvPr/>
        </p:nvSpPr>
        <p:spPr bwMode="auto">
          <a:xfrm>
            <a:off x="2339047" y="1773041"/>
            <a:ext cx="190476" cy="190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75AC06-8DB2-82C1-1DB5-4A3B33562ADA}"/>
              </a:ext>
            </a:extLst>
          </p:cNvPr>
          <p:cNvSpPr/>
          <p:nvPr/>
        </p:nvSpPr>
        <p:spPr bwMode="auto">
          <a:xfrm>
            <a:off x="1862857" y="4223848"/>
            <a:ext cx="190476" cy="200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2B50DC-247D-36A8-E97B-5146D8FD3763}"/>
              </a:ext>
            </a:extLst>
          </p:cNvPr>
          <p:cNvSpPr/>
          <p:nvPr/>
        </p:nvSpPr>
        <p:spPr bwMode="auto">
          <a:xfrm>
            <a:off x="4748571" y="4223848"/>
            <a:ext cx="190476" cy="200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775048F-4413-1CDF-871E-FBE69B12C1C4}"/>
              </a:ext>
            </a:extLst>
          </p:cNvPr>
          <p:cNvSpPr/>
          <p:nvPr/>
        </p:nvSpPr>
        <p:spPr bwMode="auto">
          <a:xfrm>
            <a:off x="7634285" y="4223848"/>
            <a:ext cx="190476" cy="200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710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4B5EAD-D8EE-5A32-DE75-DA7D441A61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B0C60D-3327-C5D8-61F2-28A8DF077FCF}"/>
              </a:ext>
            </a:extLst>
          </p:cNvPr>
          <p:cNvSpPr/>
          <p:nvPr/>
        </p:nvSpPr>
        <p:spPr bwMode="auto">
          <a:xfrm>
            <a:off x="2843809" y="1669817"/>
            <a:ext cx="447619" cy="191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D580B0-9235-E2AE-1BEF-EF28A9A6FD0F}"/>
              </a:ext>
            </a:extLst>
          </p:cNvPr>
          <p:cNvSpPr/>
          <p:nvPr/>
        </p:nvSpPr>
        <p:spPr bwMode="auto">
          <a:xfrm>
            <a:off x="5481904" y="1669817"/>
            <a:ext cx="447619" cy="1911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05381B-F29A-2125-0DD0-890F39590E36}"/>
              </a:ext>
            </a:extLst>
          </p:cNvPr>
          <p:cNvSpPr/>
          <p:nvPr/>
        </p:nvSpPr>
        <p:spPr bwMode="auto">
          <a:xfrm>
            <a:off x="7053333" y="2797797"/>
            <a:ext cx="466666" cy="200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ED57051-B6E4-2542-767D-466E126423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352" y="2132856"/>
            <a:ext cx="1879992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651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85FAE3-BEE3-972D-4B3F-1BD60DEEDC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4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833645-6915-D3A8-FFE6-B27BE1C82B8A}"/>
              </a:ext>
            </a:extLst>
          </p:cNvPr>
          <p:cNvSpPr/>
          <p:nvPr/>
        </p:nvSpPr>
        <p:spPr bwMode="auto">
          <a:xfrm>
            <a:off x="10739047" y="1686400"/>
            <a:ext cx="238095" cy="1809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793D13-905A-B687-BE99-68B9FD08A077}"/>
              </a:ext>
            </a:extLst>
          </p:cNvPr>
          <p:cNvSpPr/>
          <p:nvPr/>
        </p:nvSpPr>
        <p:spPr bwMode="auto">
          <a:xfrm>
            <a:off x="10729523" y="2248395"/>
            <a:ext cx="247619" cy="190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D9F4C2-D31F-9217-6E5B-F34C0ED94DB4}"/>
              </a:ext>
            </a:extLst>
          </p:cNvPr>
          <p:cNvSpPr/>
          <p:nvPr/>
        </p:nvSpPr>
        <p:spPr bwMode="auto">
          <a:xfrm>
            <a:off x="10729523" y="2810390"/>
            <a:ext cx="247619" cy="190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76AF84-C9E9-FE0F-D8B9-B8512552D6AB}"/>
              </a:ext>
            </a:extLst>
          </p:cNvPr>
          <p:cNvSpPr/>
          <p:nvPr/>
        </p:nvSpPr>
        <p:spPr bwMode="auto">
          <a:xfrm>
            <a:off x="10700952" y="3353334"/>
            <a:ext cx="276190" cy="257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6B8C5C-09A1-AC67-6E29-1BB314FF67F6}"/>
              </a:ext>
            </a:extLst>
          </p:cNvPr>
          <p:cNvSpPr/>
          <p:nvPr/>
        </p:nvSpPr>
        <p:spPr bwMode="auto">
          <a:xfrm>
            <a:off x="10729523" y="3943905"/>
            <a:ext cx="247619" cy="190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EC9BFB1-EAF1-4330-F451-9A5F8F095A05}"/>
              </a:ext>
            </a:extLst>
          </p:cNvPr>
          <p:cNvSpPr/>
          <p:nvPr/>
        </p:nvSpPr>
        <p:spPr bwMode="auto">
          <a:xfrm>
            <a:off x="9464974" y="831557"/>
            <a:ext cx="151216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200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079D10-74D8-0488-E068-EDF38F213B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7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06D0CF-799B-E2FC-F890-5BF8EEDF63C7}"/>
              </a:ext>
            </a:extLst>
          </p:cNvPr>
          <p:cNvSpPr/>
          <p:nvPr/>
        </p:nvSpPr>
        <p:spPr bwMode="auto">
          <a:xfrm>
            <a:off x="10024761" y="1582638"/>
            <a:ext cx="219047" cy="209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89A4D7-1D69-F0C7-6CB6-06FB71BE4DC7}"/>
              </a:ext>
            </a:extLst>
          </p:cNvPr>
          <p:cNvSpPr/>
          <p:nvPr/>
        </p:nvSpPr>
        <p:spPr bwMode="auto">
          <a:xfrm>
            <a:off x="8805714" y="2641714"/>
            <a:ext cx="209523" cy="209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27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59F27D-82D4-5303-D050-A3A4C7290B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D1A91A-DBA2-9E51-D874-2B2F7FF28299}"/>
              </a:ext>
            </a:extLst>
          </p:cNvPr>
          <p:cNvSpPr/>
          <p:nvPr/>
        </p:nvSpPr>
        <p:spPr bwMode="auto">
          <a:xfrm>
            <a:off x="5310476" y="1133996"/>
            <a:ext cx="219047" cy="209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5D91DA-7948-2770-0E8F-6B124D9BCB2A}"/>
              </a:ext>
            </a:extLst>
          </p:cNvPr>
          <p:cNvSpPr/>
          <p:nvPr/>
        </p:nvSpPr>
        <p:spPr bwMode="auto">
          <a:xfrm>
            <a:off x="9767619" y="2906430"/>
            <a:ext cx="219047" cy="209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798D1E-A256-0D6E-B155-CAF57369A961}"/>
              </a:ext>
            </a:extLst>
          </p:cNvPr>
          <p:cNvSpPr/>
          <p:nvPr/>
        </p:nvSpPr>
        <p:spPr bwMode="auto">
          <a:xfrm>
            <a:off x="8072380" y="4507339"/>
            <a:ext cx="209523" cy="200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3744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8D7A96-99B2-9BB0-D7F2-72AF28E60D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2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FE8512-CE8A-4E16-FBAC-7EF3F064095B}"/>
              </a:ext>
            </a:extLst>
          </p:cNvPr>
          <p:cNvSpPr/>
          <p:nvPr/>
        </p:nvSpPr>
        <p:spPr bwMode="auto">
          <a:xfrm>
            <a:off x="7872380" y="2353129"/>
            <a:ext cx="333333" cy="190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7C916A-12A3-DDD9-7EBC-CBCC5C65EDE5}"/>
              </a:ext>
            </a:extLst>
          </p:cNvPr>
          <p:cNvSpPr/>
          <p:nvPr/>
        </p:nvSpPr>
        <p:spPr bwMode="auto">
          <a:xfrm>
            <a:off x="9453333" y="2353129"/>
            <a:ext cx="466666" cy="190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18F8C0-5F04-C9B1-B2B5-50F374DBBA9B}"/>
              </a:ext>
            </a:extLst>
          </p:cNvPr>
          <p:cNvSpPr/>
          <p:nvPr/>
        </p:nvSpPr>
        <p:spPr bwMode="auto">
          <a:xfrm>
            <a:off x="3681904" y="2896056"/>
            <a:ext cx="190476" cy="20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2CD759-B0AC-B788-95AD-2A878027E6F5}"/>
              </a:ext>
            </a:extLst>
          </p:cNvPr>
          <p:cNvSpPr/>
          <p:nvPr/>
        </p:nvSpPr>
        <p:spPr bwMode="auto">
          <a:xfrm>
            <a:off x="9453333" y="2896056"/>
            <a:ext cx="466666" cy="20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8068D9-1602-715A-4463-45A3ED8FB198}"/>
              </a:ext>
            </a:extLst>
          </p:cNvPr>
          <p:cNvSpPr/>
          <p:nvPr/>
        </p:nvSpPr>
        <p:spPr bwMode="auto">
          <a:xfrm>
            <a:off x="7824761" y="3448508"/>
            <a:ext cx="447619" cy="20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606CFD-C10F-613F-4924-C9FEDFFBF7E5}"/>
              </a:ext>
            </a:extLst>
          </p:cNvPr>
          <p:cNvSpPr/>
          <p:nvPr/>
        </p:nvSpPr>
        <p:spPr bwMode="auto">
          <a:xfrm>
            <a:off x="9453333" y="3448508"/>
            <a:ext cx="466666" cy="200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88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2BA26E-02DD-F400-0129-045CD736F9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2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5D7E08-175E-06FE-7C7D-26843095351C}"/>
              </a:ext>
            </a:extLst>
          </p:cNvPr>
          <p:cNvSpPr/>
          <p:nvPr/>
        </p:nvSpPr>
        <p:spPr bwMode="auto">
          <a:xfrm>
            <a:off x="1729523" y="3556110"/>
            <a:ext cx="2380952" cy="219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BA68AD-C469-7D81-5965-7D03CD08A8EC}"/>
              </a:ext>
            </a:extLst>
          </p:cNvPr>
          <p:cNvSpPr/>
          <p:nvPr/>
        </p:nvSpPr>
        <p:spPr bwMode="auto">
          <a:xfrm>
            <a:off x="7653333" y="3670535"/>
            <a:ext cx="2914285" cy="219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3BFA24-7F1E-9651-3AA2-5F6DCE172415}"/>
              </a:ext>
            </a:extLst>
          </p:cNvPr>
          <p:cNvSpPr/>
          <p:nvPr/>
        </p:nvSpPr>
        <p:spPr bwMode="auto">
          <a:xfrm>
            <a:off x="1472380" y="4080560"/>
            <a:ext cx="1257142" cy="219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7A84AD-A6D8-5565-1C08-01283798E93C}"/>
              </a:ext>
            </a:extLst>
          </p:cNvPr>
          <p:cNvSpPr/>
          <p:nvPr/>
        </p:nvSpPr>
        <p:spPr bwMode="auto">
          <a:xfrm>
            <a:off x="7386666" y="4204521"/>
            <a:ext cx="1809523" cy="228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EDAA10-10A9-3DA1-9B63-A3A2AA98EF47}"/>
              </a:ext>
            </a:extLst>
          </p:cNvPr>
          <p:cNvSpPr/>
          <p:nvPr/>
        </p:nvSpPr>
        <p:spPr bwMode="auto">
          <a:xfrm>
            <a:off x="1472380" y="4624082"/>
            <a:ext cx="1400000" cy="228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5870A6-3C37-85E3-4838-7B2ED3A130C6}"/>
              </a:ext>
            </a:extLst>
          </p:cNvPr>
          <p:cNvSpPr/>
          <p:nvPr/>
        </p:nvSpPr>
        <p:spPr bwMode="auto">
          <a:xfrm>
            <a:off x="7386666" y="4738507"/>
            <a:ext cx="1390476" cy="228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1948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2023-12-14T09:19:46Z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