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3825" y="3057525"/>
            <a:ext cx="4324350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28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640740"/>
            <a:ext cx="4485714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450654"/>
            <a:ext cx="4485714" cy="3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79625"/>
            <a:ext cx="8571428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4079875"/>
            <a:ext cx="84613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767715" y="908870"/>
            <a:ext cx="9658985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220"/>
          <a:stretch>
            <a:fillRect/>
          </a:stretch>
        </p:blipFill>
        <p:spPr>
          <a:xfrm>
            <a:off x="1127760" y="908685"/>
            <a:ext cx="7536270" cy="4067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4336" y="1118078"/>
            <a:ext cx="4838095" cy="3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9574" y="1965921"/>
            <a:ext cx="1942857" cy="352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9574" y="2813763"/>
            <a:ext cx="2828571" cy="314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9574" y="3594921"/>
            <a:ext cx="3695238" cy="390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9660" y="4404360"/>
            <a:ext cx="737108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28052" y="3569325"/>
            <a:ext cx="319282" cy="29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0952" y="3106683"/>
            <a:ext cx="409523" cy="35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69912" y="3936314"/>
            <a:ext cx="2171832" cy="30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88733" y="4681830"/>
            <a:ext cx="2553011" cy="346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62100" y="5445125"/>
            <a:ext cx="518858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88733" y="6208363"/>
            <a:ext cx="4866678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05915" y="4224020"/>
            <a:ext cx="257619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5915" y="4944110"/>
            <a:ext cx="43072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24965" y="5775325"/>
            <a:ext cx="567309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17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9930" y="3486785"/>
            <a:ext cx="38608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440" y="4193540"/>
            <a:ext cx="27051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19250" y="4892675"/>
            <a:ext cx="231140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9250" y="5572760"/>
            <a:ext cx="1765935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95120" y="6243955"/>
            <a:ext cx="772922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38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43550"/>
            <a:ext cx="10800000" cy="4580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4585" y="3188335"/>
            <a:ext cx="5638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00325" y="3211830"/>
            <a:ext cx="164211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53050" y="3296920"/>
            <a:ext cx="5638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00900" y="3308350"/>
            <a:ext cx="56388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38590" y="3308350"/>
            <a:ext cx="56388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24585" y="4026535"/>
            <a:ext cx="5638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09850" y="4064000"/>
            <a:ext cx="163195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53050" y="4145915"/>
            <a:ext cx="56388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05675" y="4145915"/>
            <a:ext cx="3060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52890" y="4145915"/>
            <a:ext cx="3060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24585" y="4866005"/>
            <a:ext cx="5638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609850" y="4900930"/>
            <a:ext cx="163195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467350" y="4985385"/>
            <a:ext cx="29654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305675" y="4985385"/>
            <a:ext cx="3060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9152890" y="4985385"/>
            <a:ext cx="306070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57860" y="5950585"/>
            <a:ext cx="291719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431165"/>
            <a:ext cx="4321810" cy="16249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