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5" r:id="rId4"/>
    <p:sldId id="334" r:id="rId5"/>
    <p:sldId id="333" r:id="rId6"/>
    <p:sldId id="332" r:id="rId7"/>
    <p:sldId id="331" r:id="rId8"/>
    <p:sldId id="329" r:id="rId9"/>
    <p:sldId id="328" r:id="rId10"/>
    <p:sldId id="326" r:id="rId11"/>
    <p:sldId id="325" r:id="rId12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2" userDrawn="1">
          <p15:clr>
            <a:srgbClr val="A4A3A4"/>
          </p15:clr>
        </p15:guide>
        <p15:guide id="2" pos="387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684C3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72"/>
        <p:guide pos="387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4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7.xml"/><Relationship Id="rId8" Type="http://schemas.openxmlformats.org/officeDocument/2006/relationships/tags" Target="../tags/tag6.xml"/><Relationship Id="rId7" Type="http://schemas.openxmlformats.org/officeDocument/2006/relationships/tags" Target="../tags/tag5.xml"/><Relationship Id="rId6" Type="http://schemas.openxmlformats.org/officeDocument/2006/relationships/tags" Target="../tags/tag4.xml"/><Relationship Id="rId5" Type="http://schemas.openxmlformats.org/officeDocument/2006/relationships/image" Target="../media/image6.png"/><Relationship Id="rId4" Type="http://schemas.openxmlformats.org/officeDocument/2006/relationships/tags" Target="../tags/tag3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tags" Target="../tags/tag8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tags" Target="../tags/tag10.xml"/><Relationship Id="rId3" Type="http://schemas.openxmlformats.org/officeDocument/2006/relationships/image" Target="../media/image10.png"/><Relationship Id="rId2" Type="http://schemas.openxmlformats.org/officeDocument/2006/relationships/tags" Target="../tags/tag9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1.png"/><Relationship Id="rId3" Type="http://schemas.openxmlformats.org/officeDocument/2006/relationships/image" Target="../media/image14.png"/><Relationship Id="rId2" Type="http://schemas.openxmlformats.org/officeDocument/2006/relationships/tags" Target="../tags/tag1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tags" Target="../tags/tag13.xml"/><Relationship Id="rId3" Type="http://schemas.openxmlformats.org/officeDocument/2006/relationships/image" Target="../media/image16.png"/><Relationship Id="rId2" Type="http://schemas.openxmlformats.org/officeDocument/2006/relationships/tags" Target="../tags/tag12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429000" y="3055620"/>
            <a:ext cx="5334000" cy="7467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60"/>
          <a:stretch>
            <a:fillRect/>
          </a:stretch>
        </p:blipFill>
        <p:spPr>
          <a:xfrm>
            <a:off x="1415415" y="837115"/>
            <a:ext cx="8624570" cy="56068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43660" y="4653280"/>
            <a:ext cx="8033385" cy="1854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8069"/>
          <a:stretch>
            <a:fillRect/>
          </a:stretch>
        </p:blipFill>
        <p:spPr>
          <a:xfrm>
            <a:off x="2495550" y="1341755"/>
            <a:ext cx="7200265" cy="6470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166" b="15101"/>
          <a:stretch>
            <a:fillRect/>
          </a:stretch>
        </p:blipFill>
        <p:spPr>
          <a:xfrm>
            <a:off x="2495550" y="541655"/>
            <a:ext cx="6264910" cy="8356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4008120" y="1988820"/>
            <a:ext cx="4533265" cy="4576445"/>
          </a:xfrm>
          <a:prstGeom prst="rect">
            <a:avLst/>
          </a:prstGeom>
        </p:spPr>
      </p:pic>
      <p:cxnSp>
        <p:nvCxnSpPr>
          <p:cNvPr id="5" name="直接连接符 4"/>
          <p:cNvCxnSpPr/>
          <p:nvPr>
            <p:custDataLst>
              <p:tags r:id="rId6"/>
            </p:custDataLst>
          </p:nvPr>
        </p:nvCxnSpPr>
        <p:spPr>
          <a:xfrm>
            <a:off x="5320030" y="2670810"/>
            <a:ext cx="2144395" cy="3061970"/>
          </a:xfrm>
          <a:prstGeom prst="line">
            <a:avLst/>
          </a:prstGeom>
          <a:ln w="19050">
            <a:solidFill>
              <a:srgbClr val="F684C3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>
            <p:custDataLst>
              <p:tags r:id="rId7"/>
            </p:custDataLst>
          </p:nvPr>
        </p:nvCxnSpPr>
        <p:spPr>
          <a:xfrm>
            <a:off x="5087620" y="3573145"/>
            <a:ext cx="2376805" cy="863600"/>
          </a:xfrm>
          <a:prstGeom prst="line">
            <a:avLst/>
          </a:prstGeom>
          <a:ln w="19050">
            <a:solidFill>
              <a:srgbClr val="F684C3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>
            <p:custDataLst>
              <p:tags r:id="rId8"/>
            </p:custDataLst>
          </p:nvPr>
        </p:nvCxnSpPr>
        <p:spPr>
          <a:xfrm flipV="1">
            <a:off x="5375910" y="2636520"/>
            <a:ext cx="2232025" cy="1872615"/>
          </a:xfrm>
          <a:prstGeom prst="line">
            <a:avLst/>
          </a:prstGeom>
          <a:ln w="19050">
            <a:solidFill>
              <a:srgbClr val="F684C3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>
            <p:custDataLst>
              <p:tags r:id="rId9"/>
            </p:custDataLst>
          </p:nvPr>
        </p:nvCxnSpPr>
        <p:spPr>
          <a:xfrm flipV="1">
            <a:off x="5304155" y="3573145"/>
            <a:ext cx="2232025" cy="1943735"/>
          </a:xfrm>
          <a:prstGeom prst="line">
            <a:avLst/>
          </a:prstGeom>
          <a:ln w="19050">
            <a:solidFill>
              <a:srgbClr val="F684C3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39"/>
          <a:stretch>
            <a:fillRect/>
          </a:stretch>
        </p:blipFill>
        <p:spPr>
          <a:xfrm>
            <a:off x="720090" y="1125405"/>
            <a:ext cx="10800080" cy="52607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2425700" y="2404745"/>
            <a:ext cx="676275" cy="660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836745"/>
            <a:ext cx="922947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340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229174"/>
            <a:ext cx="3800000" cy="342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2124522"/>
            <a:ext cx="6961904" cy="428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20000" y="3124645"/>
            <a:ext cx="1828571" cy="323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20000" y="4039044"/>
            <a:ext cx="2285714" cy="380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4991542"/>
            <a:ext cx="5361904" cy="409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5906135"/>
            <a:ext cx="9138920" cy="663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9610"/>
          <a:stretch>
            <a:fillRect/>
          </a:stretch>
        </p:blipFill>
        <p:spPr>
          <a:xfrm>
            <a:off x="695960" y="764540"/>
            <a:ext cx="10800000" cy="29611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134360" y="3573145"/>
            <a:ext cx="5922645" cy="26377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2830" y="2276290"/>
            <a:ext cx="10080000" cy="43925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58695" y="2505075"/>
            <a:ext cx="3628390" cy="415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34820" y="3275330"/>
            <a:ext cx="1906905" cy="386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34820" y="4135755"/>
            <a:ext cx="2595880" cy="431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34820" y="4945380"/>
            <a:ext cx="2414270" cy="590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734820" y="5742305"/>
            <a:ext cx="7162165" cy="775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269"/>
          <a:stretch>
            <a:fillRect/>
          </a:stretch>
        </p:blipFill>
        <p:spPr>
          <a:xfrm>
            <a:off x="276225" y="764725"/>
            <a:ext cx="10080000" cy="15437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6096000" y="2420620"/>
            <a:ext cx="4348480" cy="1936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902"/>
          <a:stretch>
            <a:fillRect/>
          </a:stretch>
        </p:blipFill>
        <p:spPr>
          <a:xfrm>
            <a:off x="767080" y="981260"/>
            <a:ext cx="10800080" cy="17936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9910" y="2925445"/>
            <a:ext cx="8552180" cy="31394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75460" y="3141345"/>
            <a:ext cx="6436360" cy="28663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69"/>
          <a:stretch>
            <a:fillRect/>
          </a:stretch>
        </p:blipFill>
        <p:spPr>
          <a:xfrm>
            <a:off x="1008380" y="2134420"/>
            <a:ext cx="10079990" cy="25652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225" b="7849"/>
          <a:stretch>
            <a:fillRect/>
          </a:stretch>
        </p:blipFill>
        <p:spPr>
          <a:xfrm>
            <a:off x="983615" y="765175"/>
            <a:ext cx="10079990" cy="12960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3621405" y="4653280"/>
            <a:ext cx="4674235" cy="21393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COMMONDATA" val="eyJoZGlkIjoiMGI4MTk1OTY3ODM4ZTg3ZDU5ZmNiYWExM2RhNTY4NDAifQ=="/>
  <p:tag name="commondata" val="eyJoZGlkIjoiZTFmYjk4ZDEyZjJkZTY3MGU0N2MxZTMxYzQzM2Q5ZWY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64</cp:revision>
  <dcterms:created xsi:type="dcterms:W3CDTF">2015-09-16T06:44:00Z</dcterms:created>
  <dcterms:modified xsi:type="dcterms:W3CDTF">2023-12-15T00:59:45Z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