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7" r:id="rId4"/>
    <p:sldId id="336" r:id="rId5"/>
    <p:sldId id="335" r:id="rId6"/>
    <p:sldId id="334" r:id="rId7"/>
    <p:sldId id="333" r:id="rId8"/>
    <p:sldId id="332" r:id="rId9"/>
    <p:sldId id="331" r:id="rId10"/>
    <p:sldId id="330" r:id="rId11"/>
    <p:sldId id="329" r:id="rId12"/>
    <p:sldId id="327" r:id="rId13"/>
    <p:sldId id="326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7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tags" Target="../tags/tag3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6.xml"/><Relationship Id="rId4" Type="http://schemas.openxmlformats.org/officeDocument/2006/relationships/tags" Target="../tags/tag5.xml"/><Relationship Id="rId3" Type="http://schemas.openxmlformats.org/officeDocument/2006/relationships/image" Target="../media/image17.png"/><Relationship Id="rId2" Type="http://schemas.openxmlformats.org/officeDocument/2006/relationships/tags" Target="../tags/tag4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tags" Target="../tags/tag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6560" y="3021330"/>
            <a:ext cx="6278880" cy="8153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9434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61160" y="2692297"/>
            <a:ext cx="3436621" cy="3423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35514" y="3411227"/>
            <a:ext cx="3881159" cy="376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18416" y="6098656"/>
            <a:ext cx="7394719" cy="393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203900"/>
            <a:ext cx="10800000" cy="28379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104"/>
          <a:stretch>
            <a:fillRect/>
          </a:stretch>
        </p:blipFill>
        <p:spPr>
          <a:xfrm>
            <a:off x="720090" y="836480"/>
            <a:ext cx="10800080" cy="15536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886"/>
          <a:stretch>
            <a:fillRect/>
          </a:stretch>
        </p:blipFill>
        <p:spPr>
          <a:xfrm>
            <a:off x="2711450" y="476885"/>
            <a:ext cx="6737985" cy="32531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7170" y="3729805"/>
            <a:ext cx="8640000" cy="27370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white">
          <a:xfrm>
            <a:off x="8183880" y="3789045"/>
            <a:ext cx="1951990" cy="1836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5"/>
            </p:custDataLst>
          </p:nvPr>
        </p:nvSpPr>
        <p:spPr bwMode="white">
          <a:xfrm>
            <a:off x="2090420" y="5157470"/>
            <a:ext cx="5398770" cy="1201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080" y="1340300"/>
            <a:ext cx="9360000" cy="54178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8976360" y="4725035"/>
            <a:ext cx="1282065" cy="464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976360" y="5454015"/>
            <a:ext cx="1220470" cy="459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976360" y="6182360"/>
            <a:ext cx="1158875" cy="398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800" b="5284"/>
          <a:stretch>
            <a:fillRect/>
          </a:stretch>
        </p:blipFill>
        <p:spPr>
          <a:xfrm>
            <a:off x="1487170" y="692785"/>
            <a:ext cx="5949950" cy="7931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  <p:bldP spid="1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1419040"/>
            <a:ext cx="10800000" cy="40204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62075" y="4115435"/>
            <a:ext cx="9513570" cy="1375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49"/>
          <a:stretch>
            <a:fillRect/>
          </a:stretch>
        </p:blipFill>
        <p:spPr>
          <a:xfrm>
            <a:off x="791845" y="981260"/>
            <a:ext cx="10563860" cy="5607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71791" y="3615286"/>
            <a:ext cx="5114247" cy="372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71791" y="4398198"/>
            <a:ext cx="5561394" cy="363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71791" y="5171790"/>
            <a:ext cx="5114247" cy="363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1471930" y="5734050"/>
            <a:ext cx="8214995" cy="723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25035"/>
            <a:ext cx="10800000" cy="36262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204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53333" y="2000927"/>
            <a:ext cx="8428571" cy="371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86666" y="2791676"/>
            <a:ext cx="2066666" cy="371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96190" y="3620534"/>
            <a:ext cx="2057142" cy="323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396190" y="4363649"/>
            <a:ext cx="2247619" cy="409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875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415238" y="4563855"/>
            <a:ext cx="5228571" cy="409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05714" y="5345107"/>
            <a:ext cx="5704761" cy="428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1125035"/>
            <a:ext cx="10800000" cy="3783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846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COMMONDATA" val="eyJoZGlkIjoiMGI4MTk1OTY3ODM4ZTg3ZDU5ZmNiYWExM2RhNTY4NDAifQ=="/>
  <p:tag name="commondata" val="eyJoZGlkIjoiN2Y1ZjIxMGYxZmY0NDM2OTllODdiMzg4NWMwNTc4Mz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63</cp:revision>
  <dcterms:created xsi:type="dcterms:W3CDTF">2015-09-16T06:44:00Z</dcterms:created>
  <dcterms:modified xsi:type="dcterms:W3CDTF">2023-12-12T13:51:30Z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