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02" r:id="rId3"/>
    <p:sldId id="336" r:id="rId4"/>
    <p:sldId id="335" r:id="rId5"/>
    <p:sldId id="334" r:id="rId6"/>
    <p:sldId id="333" r:id="rId8"/>
    <p:sldId id="332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299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8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1920" y="2998470"/>
            <a:ext cx="432816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1"/>
          <a:stretch>
            <a:fillRect/>
          </a:stretch>
        </p:blipFill>
        <p:spPr>
          <a:xfrm>
            <a:off x="767080" y="1053015"/>
            <a:ext cx="10182225" cy="524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02105" y="4361815"/>
            <a:ext cx="2791460" cy="899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19995" y="5625618"/>
            <a:ext cx="6464884" cy="41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8665" y="1463490"/>
            <a:ext cx="8640000" cy="5152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976755" y="4996180"/>
            <a:ext cx="3824605" cy="100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133600" y="6093460"/>
            <a:ext cx="451421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68"/>
          <a:stretch>
            <a:fillRect/>
          </a:stretch>
        </p:blipFill>
        <p:spPr>
          <a:xfrm>
            <a:off x="1485265" y="692785"/>
            <a:ext cx="6258560" cy="887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3900"/>
            <a:ext cx="10800000" cy="331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0" b="14603"/>
          <a:stretch>
            <a:fillRect/>
          </a:stretch>
        </p:blipFill>
        <p:spPr>
          <a:xfrm>
            <a:off x="720090" y="836295"/>
            <a:ext cx="9118600" cy="1223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58"/>
          <a:stretch>
            <a:fillRect/>
          </a:stretch>
        </p:blipFill>
        <p:spPr>
          <a:xfrm>
            <a:off x="720090" y="1043940"/>
            <a:ext cx="10800080" cy="4473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15640" y="1196975"/>
            <a:ext cx="5446395" cy="282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963670"/>
            <a:ext cx="4221480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1" b="3597"/>
          <a:stretch>
            <a:fillRect/>
          </a:stretch>
        </p:blipFill>
        <p:spPr>
          <a:xfrm>
            <a:off x="791845" y="1270000"/>
            <a:ext cx="10521315" cy="5039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1450340" y="3877310"/>
            <a:ext cx="435864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3215005" y="5374005"/>
            <a:ext cx="171958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311900" y="3861435"/>
            <a:ext cx="4358640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3"/>
            </p:custDataLst>
          </p:nvPr>
        </p:nvSpPr>
        <p:spPr bwMode="white">
          <a:xfrm>
            <a:off x="8076565" y="5257165"/>
            <a:ext cx="173736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0" grpId="0" bldLvl="0" animBg="1"/>
      <p:bldP spid="2" grpId="0" bldLvl="0" animBg="1"/>
      <p:bldP spid="3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86"/>
          <a:stretch>
            <a:fillRect/>
          </a:stretch>
        </p:blipFill>
        <p:spPr>
          <a:xfrm>
            <a:off x="720090" y="1917250"/>
            <a:ext cx="10800080" cy="308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2951070"/>
            <a:ext cx="5361904" cy="410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1405" y="3726180"/>
            <a:ext cx="347599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043930" y="2862580"/>
            <a:ext cx="5053965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white">
          <a:xfrm>
            <a:off x="7405370" y="3781425"/>
            <a:ext cx="3475990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10"/>
          <a:stretch>
            <a:fillRect/>
          </a:stretch>
        </p:blipFill>
        <p:spPr>
          <a:xfrm>
            <a:off x="767080" y="765360"/>
            <a:ext cx="10800080" cy="961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895" y="1484630"/>
            <a:ext cx="6397625" cy="49466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6024245" y="2276475"/>
            <a:ext cx="1080135" cy="3528695"/>
          </a:xfrm>
          <a:prstGeom prst="line">
            <a:avLst/>
          </a:prstGeom>
          <a:ln>
            <a:solidFill>
              <a:srgbClr val="F3299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3"/>
            </p:custDataLst>
          </p:nvPr>
        </p:nvCxnSpPr>
        <p:spPr>
          <a:xfrm flipH="1">
            <a:off x="6024245" y="2204720"/>
            <a:ext cx="1008380" cy="1727835"/>
          </a:xfrm>
          <a:prstGeom prst="line">
            <a:avLst/>
          </a:prstGeom>
          <a:ln>
            <a:solidFill>
              <a:srgbClr val="F3299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 flipH="1">
            <a:off x="6024245" y="4004945"/>
            <a:ext cx="1008380" cy="1655445"/>
          </a:xfrm>
          <a:prstGeom prst="line">
            <a:avLst/>
          </a:prstGeom>
          <a:ln>
            <a:solidFill>
              <a:srgbClr val="F3299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839470" y="908870"/>
            <a:ext cx="9472930" cy="560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33220" y="4020185"/>
            <a:ext cx="3232785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3220" y="5149850"/>
            <a:ext cx="4966335" cy="1340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7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2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89355"/>
            <a:ext cx="4922520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461895"/>
            <a:ext cx="6312535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348990"/>
            <a:ext cx="1952625" cy="89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67619" y="4755075"/>
            <a:ext cx="1438095" cy="31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376545"/>
            <a:ext cx="682688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4" grpId="0" bldLvl="0" animBg="1"/>
      <p:bldP spid="15" grpId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2023-12-14T07:22:22Z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