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8" r:id="rId10"/>
    <p:sldId id="326" r:id="rId11"/>
    <p:sldId id="325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9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tags" Target="../tags/tag3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10.png"/><Relationship Id="rId2" Type="http://schemas.openxmlformats.org/officeDocument/2006/relationships/tags" Target="../tags/tag4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3.png"/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8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4200" y="3067050"/>
            <a:ext cx="5943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764990"/>
            <a:ext cx="93386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75317" y="3986964"/>
            <a:ext cx="3047017" cy="3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83552" y="4703874"/>
            <a:ext cx="3434071" cy="32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00250" y="5404485"/>
            <a:ext cx="8119745" cy="1168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2"/>
          <a:stretch>
            <a:fillRect/>
          </a:stretch>
        </p:blipFill>
        <p:spPr>
          <a:xfrm>
            <a:off x="2207260" y="548640"/>
            <a:ext cx="7796530" cy="2040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2"/>
          <a:stretch>
            <a:fillRect/>
          </a:stretch>
        </p:blipFill>
        <p:spPr>
          <a:xfrm>
            <a:off x="4151630" y="2421255"/>
            <a:ext cx="4346575" cy="4258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" y="1196975"/>
            <a:ext cx="8849360" cy="437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711450" y="1291590"/>
            <a:ext cx="2112010" cy="60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3750" y="2277110"/>
            <a:ext cx="862965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7305" y="2925445"/>
            <a:ext cx="2204085" cy="730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35505" y="4077335"/>
            <a:ext cx="82740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49370" y="4809490"/>
            <a:ext cx="2082800" cy="56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642"/>
          <a:stretch>
            <a:fillRect/>
          </a:stretch>
        </p:blipFill>
        <p:spPr>
          <a:xfrm>
            <a:off x="8256270" y="1772920"/>
            <a:ext cx="3641725" cy="3568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95"/>
          <a:stretch>
            <a:fillRect/>
          </a:stretch>
        </p:blipFill>
        <p:spPr>
          <a:xfrm>
            <a:off x="1526540" y="836930"/>
            <a:ext cx="9138920" cy="17176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07485" y="2348865"/>
            <a:ext cx="4914265" cy="4041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981075"/>
            <a:ext cx="7823200" cy="45345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880"/>
          <a:stretch>
            <a:fillRect/>
          </a:stretch>
        </p:blipFill>
        <p:spPr>
          <a:xfrm>
            <a:off x="7463790" y="1340485"/>
            <a:ext cx="4398010" cy="3797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92035" y="1470660"/>
            <a:ext cx="4420870" cy="363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47215" y="621030"/>
            <a:ext cx="8606790" cy="49193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77135" y="1381125"/>
            <a:ext cx="1151890" cy="560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98895" y="1381125"/>
            <a:ext cx="938530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79650" y="2061210"/>
            <a:ext cx="1808480" cy="556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096000" y="2141855"/>
            <a:ext cx="56769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5150" y="2095500"/>
            <a:ext cx="700405" cy="550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423795" y="2925445"/>
            <a:ext cx="727075" cy="391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11900" y="2858135"/>
            <a:ext cx="118300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279650" y="3621405"/>
            <a:ext cx="2252345" cy="454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07935" y="3543300"/>
            <a:ext cx="568960" cy="462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4151630" y="4387850"/>
            <a:ext cx="587375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494905" y="4300855"/>
            <a:ext cx="1183005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999740" y="5013325"/>
            <a:ext cx="1674495" cy="563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495550" y="4300855"/>
            <a:ext cx="476885" cy="4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375910" y="4725670"/>
            <a:ext cx="4380230" cy="18307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6" grpId="0" bldLvl="0" animBg="1"/>
      <p:bldP spid="17" grpId="0" bldLvl="0" animBg="1"/>
      <p:bldP spid="19" grpId="0" bldLvl="0" animBg="1"/>
      <p:bldP spid="20" grpId="0" bldLvl="0" animBg="1"/>
      <p:bldP spid="21" grpId="0" bldLvl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6510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05915" y="4149725"/>
            <a:ext cx="8075295" cy="621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4965" y="5094605"/>
            <a:ext cx="6297930" cy="600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025" y="1773555"/>
            <a:ext cx="9963150" cy="4777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406650" y="3717290"/>
            <a:ext cx="4290695" cy="539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5730" y="4509770"/>
            <a:ext cx="3268345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567305" y="5229225"/>
            <a:ext cx="4392295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35" b="12312"/>
          <a:stretch>
            <a:fillRect/>
          </a:stretch>
        </p:blipFill>
        <p:spPr>
          <a:xfrm>
            <a:off x="1270635" y="693420"/>
            <a:ext cx="7871460" cy="997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/>
          <p:cNvSpPr/>
          <p:nvPr>
            <p:custDataLst>
              <p:tags r:id="rId4"/>
            </p:custDataLst>
          </p:nvPr>
        </p:nvSpPr>
        <p:spPr bwMode="white">
          <a:xfrm>
            <a:off x="2694305" y="5949315"/>
            <a:ext cx="5641340" cy="65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9" grpId="0" bldLvl="0" animBg="1"/>
      <p:bldP spid="10" grpId="0" bldLvl="0" animBg="1"/>
      <p:bldP spid="13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2023-12-12T14:58:52Z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