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8" r:id="rId16"/>
    <p:sldId id="366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84BA3E-3456-833D-DEEC-8E8FEA0B99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A9AFF-1CDB-732D-EBE5-E2A37E0F87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450691-423F-BDCA-89E8-20F950C50500}"/>
              </a:ext>
            </a:extLst>
          </p:cNvPr>
          <p:cNvSpPr/>
          <p:nvPr/>
        </p:nvSpPr>
        <p:spPr bwMode="auto">
          <a:xfrm>
            <a:off x="2453333" y="3284984"/>
            <a:ext cx="402307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59FB8D-F181-BD17-C17E-4CA07213CCA2}"/>
              </a:ext>
            </a:extLst>
          </p:cNvPr>
          <p:cNvSpPr/>
          <p:nvPr/>
        </p:nvSpPr>
        <p:spPr bwMode="auto">
          <a:xfrm>
            <a:off x="8205714" y="3253322"/>
            <a:ext cx="251442" cy="831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8B792B8-ECD2-370F-0F33-423C0414C5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204864"/>
            <a:ext cx="2592288" cy="999842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4D32A3BD-D683-BADA-9DC6-D8FD1C918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1244" y="2206039"/>
            <a:ext cx="1947124" cy="998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58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9C422-23FA-F8A9-D885-05EE4201F4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0FFDD0-77B1-0724-D843-FCC358E95E55}"/>
              </a:ext>
            </a:extLst>
          </p:cNvPr>
          <p:cNvSpPr/>
          <p:nvPr/>
        </p:nvSpPr>
        <p:spPr bwMode="auto">
          <a:xfrm>
            <a:off x="891428" y="2060848"/>
            <a:ext cx="1532164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871F06-6C46-DBA0-1750-FEB1ADA6E6ED}"/>
              </a:ext>
            </a:extLst>
          </p:cNvPr>
          <p:cNvSpPr/>
          <p:nvPr/>
        </p:nvSpPr>
        <p:spPr bwMode="auto">
          <a:xfrm>
            <a:off x="4624761" y="2204864"/>
            <a:ext cx="1327223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9EC6B9-8B02-CE20-1E4B-6AA992A219F4}"/>
              </a:ext>
            </a:extLst>
          </p:cNvPr>
          <p:cNvSpPr/>
          <p:nvPr/>
        </p:nvSpPr>
        <p:spPr bwMode="auto">
          <a:xfrm>
            <a:off x="7815238" y="2441032"/>
            <a:ext cx="2238095" cy="248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06D3B7-8843-DA59-C311-53113CC298FC}"/>
              </a:ext>
            </a:extLst>
          </p:cNvPr>
          <p:cNvSpPr/>
          <p:nvPr/>
        </p:nvSpPr>
        <p:spPr bwMode="auto">
          <a:xfrm>
            <a:off x="9043809" y="3080156"/>
            <a:ext cx="609523" cy="200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750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FB9A66-5BDE-02A3-A6CF-4AC062EE2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8ABD54-813D-FC59-58F3-D12D7E209F3A}"/>
              </a:ext>
            </a:extLst>
          </p:cNvPr>
          <p:cNvSpPr/>
          <p:nvPr/>
        </p:nvSpPr>
        <p:spPr bwMode="auto">
          <a:xfrm>
            <a:off x="1329523" y="3096871"/>
            <a:ext cx="1828571" cy="495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F047C7-3733-7580-D177-5B351EA36629}"/>
              </a:ext>
            </a:extLst>
          </p:cNvPr>
          <p:cNvSpPr/>
          <p:nvPr/>
        </p:nvSpPr>
        <p:spPr bwMode="auto">
          <a:xfrm>
            <a:off x="6377141" y="3096871"/>
            <a:ext cx="1828571" cy="6193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03981-EBC4-815C-35D9-60E05B1D11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695B57-8ADB-CE61-1899-467DFD321160}"/>
              </a:ext>
            </a:extLst>
          </p:cNvPr>
          <p:cNvSpPr/>
          <p:nvPr/>
        </p:nvSpPr>
        <p:spPr bwMode="auto">
          <a:xfrm>
            <a:off x="1453332" y="2793359"/>
            <a:ext cx="9035156" cy="438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82965C-8D9B-8F16-B94C-A28C0F0C454D}"/>
              </a:ext>
            </a:extLst>
          </p:cNvPr>
          <p:cNvSpPr/>
          <p:nvPr/>
        </p:nvSpPr>
        <p:spPr bwMode="auto">
          <a:xfrm>
            <a:off x="1462857" y="3499017"/>
            <a:ext cx="9910926" cy="438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54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BEB0E4-2357-04D3-8D3A-E722199BCD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7BDA7E-3152-24AA-2968-CD31860DBE66}"/>
              </a:ext>
            </a:extLst>
          </p:cNvPr>
          <p:cNvSpPr/>
          <p:nvPr/>
        </p:nvSpPr>
        <p:spPr bwMode="auto">
          <a:xfrm>
            <a:off x="1453332" y="3271229"/>
            <a:ext cx="6495827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49DA9E-0CD0-6F48-9D61-4A08A21980A7}"/>
              </a:ext>
            </a:extLst>
          </p:cNvPr>
          <p:cNvSpPr/>
          <p:nvPr/>
        </p:nvSpPr>
        <p:spPr bwMode="auto">
          <a:xfrm>
            <a:off x="1472380" y="3861048"/>
            <a:ext cx="6495828" cy="402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37C4605D-DB05-30C5-8157-D882D7DFEC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763935"/>
            <a:ext cx="2016224" cy="2212086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DF04D4ED-353F-B248-E847-D5DBD759A90D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40" y="4631030"/>
            <a:ext cx="10800000" cy="137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0932F2-8DDD-04C0-312F-9FF4E95076D1}"/>
              </a:ext>
            </a:extLst>
          </p:cNvPr>
          <p:cNvSpPr/>
          <p:nvPr/>
        </p:nvSpPr>
        <p:spPr bwMode="auto">
          <a:xfrm>
            <a:off x="1454368" y="5195744"/>
            <a:ext cx="8361904" cy="210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5CEF19-F25B-45C5-4A8E-33D033AF4722}"/>
              </a:ext>
            </a:extLst>
          </p:cNvPr>
          <p:cNvSpPr/>
          <p:nvPr/>
        </p:nvSpPr>
        <p:spPr bwMode="auto">
          <a:xfrm>
            <a:off x="1454368" y="5647870"/>
            <a:ext cx="8676980" cy="323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997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BA42F-214B-0913-B841-886B367883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D35B94-6391-CB33-99D5-EC90CBC62703}"/>
              </a:ext>
            </a:extLst>
          </p:cNvPr>
          <p:cNvSpPr/>
          <p:nvPr/>
        </p:nvSpPr>
        <p:spPr bwMode="auto">
          <a:xfrm>
            <a:off x="1343473" y="2708920"/>
            <a:ext cx="8712968" cy="467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E580EFB-224B-6093-0420-DDCE4C93BC97}"/>
              </a:ext>
            </a:extLst>
          </p:cNvPr>
          <p:cNvSpPr/>
          <p:nvPr/>
        </p:nvSpPr>
        <p:spPr bwMode="auto">
          <a:xfrm>
            <a:off x="1462857" y="3433962"/>
            <a:ext cx="8593584" cy="438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5FD809-E0A0-F34D-FA28-DD9F811A01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065" y="4511346"/>
            <a:ext cx="10800000" cy="1509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76168D-A6DC-16D0-13D6-5C1B0BB18FE6}"/>
              </a:ext>
            </a:extLst>
          </p:cNvPr>
          <p:cNvSpPr/>
          <p:nvPr/>
        </p:nvSpPr>
        <p:spPr bwMode="auto">
          <a:xfrm>
            <a:off x="1462857" y="5075185"/>
            <a:ext cx="8346540" cy="51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B8EEF98-AF6B-A143-D39D-D028929DAB8A}"/>
              </a:ext>
            </a:extLst>
          </p:cNvPr>
          <p:cNvSpPr/>
          <p:nvPr/>
        </p:nvSpPr>
        <p:spPr bwMode="auto">
          <a:xfrm>
            <a:off x="1444616" y="5702306"/>
            <a:ext cx="8733915" cy="408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89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0529DC-C374-5D99-56A7-7F138661B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EBA631-E158-5EDC-4EC2-C4BAD8B87C29}"/>
              </a:ext>
            </a:extLst>
          </p:cNvPr>
          <p:cNvSpPr/>
          <p:nvPr/>
        </p:nvSpPr>
        <p:spPr bwMode="auto">
          <a:xfrm>
            <a:off x="1472380" y="3130120"/>
            <a:ext cx="8342857" cy="429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03CC27-AB4F-3C43-85A4-9CBD7FA92EC3}"/>
              </a:ext>
            </a:extLst>
          </p:cNvPr>
          <p:cNvSpPr/>
          <p:nvPr/>
        </p:nvSpPr>
        <p:spPr bwMode="auto">
          <a:xfrm>
            <a:off x="1415480" y="3789040"/>
            <a:ext cx="8568952" cy="2769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6E05ABA-3846-5805-94A1-4B598B61E9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940" y="4394128"/>
            <a:ext cx="10800000" cy="198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8533E9-BC68-2F20-FCD3-3BD01FB3FCB6}"/>
              </a:ext>
            </a:extLst>
          </p:cNvPr>
          <p:cNvSpPr/>
          <p:nvPr/>
        </p:nvSpPr>
        <p:spPr bwMode="auto">
          <a:xfrm>
            <a:off x="1454368" y="4976912"/>
            <a:ext cx="8361904" cy="439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BC7B85-F562-F4C9-3538-D5C0F9FE64A3}"/>
              </a:ext>
            </a:extLst>
          </p:cNvPr>
          <p:cNvSpPr/>
          <p:nvPr/>
        </p:nvSpPr>
        <p:spPr bwMode="auto">
          <a:xfrm>
            <a:off x="1454368" y="5674343"/>
            <a:ext cx="1609523" cy="181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A950DC-2B50-F872-F72B-AB70F3736B33}"/>
              </a:ext>
            </a:extLst>
          </p:cNvPr>
          <p:cNvSpPr/>
          <p:nvPr/>
        </p:nvSpPr>
        <p:spPr bwMode="auto">
          <a:xfrm>
            <a:off x="1418380" y="5999172"/>
            <a:ext cx="8568952" cy="382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876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142C9A-3B06-2619-71B4-D6B0816894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94264-D200-B3B8-14D0-B3F9E372235B}"/>
              </a:ext>
            </a:extLst>
          </p:cNvPr>
          <p:cNvSpPr/>
          <p:nvPr/>
        </p:nvSpPr>
        <p:spPr bwMode="auto">
          <a:xfrm>
            <a:off x="1034285" y="2278034"/>
            <a:ext cx="8771428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9590C2-EDAF-5371-22DD-A1CA14105988}"/>
              </a:ext>
            </a:extLst>
          </p:cNvPr>
          <p:cNvSpPr/>
          <p:nvPr/>
        </p:nvSpPr>
        <p:spPr bwMode="auto">
          <a:xfrm>
            <a:off x="1034285" y="2954885"/>
            <a:ext cx="8771428" cy="219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DC34E-0F40-CC72-D1C9-8038D3871260}"/>
              </a:ext>
            </a:extLst>
          </p:cNvPr>
          <p:cNvSpPr/>
          <p:nvPr/>
        </p:nvSpPr>
        <p:spPr bwMode="auto">
          <a:xfrm>
            <a:off x="983432" y="3269478"/>
            <a:ext cx="9073007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30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258A6-E6D1-EC86-26D4-65F626BC34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B00A8B-5706-DB24-F1CF-22AB2BDB1505}"/>
              </a:ext>
            </a:extLst>
          </p:cNvPr>
          <p:cNvSpPr/>
          <p:nvPr/>
        </p:nvSpPr>
        <p:spPr bwMode="auto">
          <a:xfrm>
            <a:off x="4948571" y="1678046"/>
            <a:ext cx="190476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EC4489-D98F-336B-0EE1-D9CBDD4FC112}"/>
              </a:ext>
            </a:extLst>
          </p:cNvPr>
          <p:cNvSpPr/>
          <p:nvPr/>
        </p:nvSpPr>
        <p:spPr bwMode="auto">
          <a:xfrm>
            <a:off x="3435207" y="1510507"/>
            <a:ext cx="482115" cy="52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F3C5AB-2E2B-1921-BD92-230678DFD957}"/>
              </a:ext>
            </a:extLst>
          </p:cNvPr>
          <p:cNvSpPr/>
          <p:nvPr/>
        </p:nvSpPr>
        <p:spPr bwMode="auto">
          <a:xfrm>
            <a:off x="6148264" y="1510507"/>
            <a:ext cx="292191" cy="52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7486F0-8360-57DE-ABF4-4604FC60E6B6}"/>
              </a:ext>
            </a:extLst>
          </p:cNvPr>
          <p:cNvSpPr/>
          <p:nvPr/>
        </p:nvSpPr>
        <p:spPr bwMode="auto">
          <a:xfrm>
            <a:off x="3325223" y="2276872"/>
            <a:ext cx="467506" cy="54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800873D-D8BE-A012-2C0D-14E8E2831E9F}"/>
              </a:ext>
            </a:extLst>
          </p:cNvPr>
          <p:cNvSpPr/>
          <p:nvPr/>
        </p:nvSpPr>
        <p:spPr bwMode="auto">
          <a:xfrm>
            <a:off x="5139047" y="2276872"/>
            <a:ext cx="452897" cy="546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3A722D-6068-9D87-7452-D446607CCC20}"/>
              </a:ext>
            </a:extLst>
          </p:cNvPr>
          <p:cNvSpPr/>
          <p:nvPr/>
        </p:nvSpPr>
        <p:spPr bwMode="auto">
          <a:xfrm>
            <a:off x="2367619" y="3252340"/>
            <a:ext cx="190476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8599543-6B82-D547-C830-731328FFAD34}"/>
              </a:ext>
            </a:extLst>
          </p:cNvPr>
          <p:cNvSpPr/>
          <p:nvPr/>
        </p:nvSpPr>
        <p:spPr bwMode="auto">
          <a:xfrm>
            <a:off x="4291428" y="3252340"/>
            <a:ext cx="190476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50FFC76-1841-8A59-5F10-3123B2EB7F60}"/>
              </a:ext>
            </a:extLst>
          </p:cNvPr>
          <p:cNvSpPr/>
          <p:nvPr/>
        </p:nvSpPr>
        <p:spPr bwMode="auto">
          <a:xfrm>
            <a:off x="5963318" y="3084800"/>
            <a:ext cx="467506" cy="5203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9111E04-3D4D-ABD0-46A1-0CE302DA4CD1}"/>
              </a:ext>
            </a:extLst>
          </p:cNvPr>
          <p:cNvSpPr/>
          <p:nvPr/>
        </p:nvSpPr>
        <p:spPr bwMode="auto">
          <a:xfrm>
            <a:off x="2586666" y="4034716"/>
            <a:ext cx="323809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F4D292F-BBE3-6A0D-98E6-A4FC525BD9BF}"/>
              </a:ext>
            </a:extLst>
          </p:cNvPr>
          <p:cNvSpPr/>
          <p:nvPr/>
        </p:nvSpPr>
        <p:spPr bwMode="auto">
          <a:xfrm>
            <a:off x="5929523" y="4034716"/>
            <a:ext cx="466666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E7117FE-731C-8634-D4C8-7BFC92EDC7F2}"/>
              </a:ext>
            </a:extLst>
          </p:cNvPr>
          <p:cNvSpPr/>
          <p:nvPr/>
        </p:nvSpPr>
        <p:spPr bwMode="auto">
          <a:xfrm>
            <a:off x="9196190" y="4034716"/>
            <a:ext cx="333333" cy="190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706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D6F8B-BB61-E147-26CB-196B9C2EF8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D9D63B-3954-02B6-B760-AF4F663C8570}"/>
              </a:ext>
            </a:extLst>
          </p:cNvPr>
          <p:cNvSpPr/>
          <p:nvPr/>
        </p:nvSpPr>
        <p:spPr bwMode="auto">
          <a:xfrm>
            <a:off x="5927801" y="3300598"/>
            <a:ext cx="246884" cy="502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4B63FA-C964-FEDA-14E5-7C15A7956D83}"/>
              </a:ext>
            </a:extLst>
          </p:cNvPr>
          <p:cNvSpPr/>
          <p:nvPr/>
        </p:nvSpPr>
        <p:spPr bwMode="auto">
          <a:xfrm>
            <a:off x="8112224" y="3284984"/>
            <a:ext cx="432047" cy="528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1A600B-5985-73C1-8CD9-077CB157B4FC}"/>
              </a:ext>
            </a:extLst>
          </p:cNvPr>
          <p:cNvSpPr/>
          <p:nvPr/>
        </p:nvSpPr>
        <p:spPr bwMode="auto">
          <a:xfrm>
            <a:off x="6520000" y="4242115"/>
            <a:ext cx="304761" cy="200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321DF7F1-13DB-DC98-7D9F-91A9F0DED631}"/>
              </a:ext>
            </a:extLst>
          </p:cNvPr>
          <p:cNvSpPr/>
          <p:nvPr/>
        </p:nvSpPr>
        <p:spPr bwMode="auto">
          <a:xfrm>
            <a:off x="1879843" y="181466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椭圆 8">
            <a:extLst>
              <a:ext uri="{FF2B5EF4-FFF2-40B4-BE49-F238E27FC236}">
                <a16:creationId xmlns:a16="http://schemas.microsoft.com/office/drawing/2014/main" id="{05B8977D-1459-5AE9-FDFE-D82C8D4812A6}"/>
              </a:ext>
            </a:extLst>
          </p:cNvPr>
          <p:cNvSpPr/>
          <p:nvPr/>
        </p:nvSpPr>
        <p:spPr bwMode="auto">
          <a:xfrm>
            <a:off x="1871904" y="2598246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F1493F40-2785-EAFF-E29E-ABD49B6EB567}"/>
              </a:ext>
            </a:extLst>
          </p:cNvPr>
          <p:cNvSpPr/>
          <p:nvPr/>
        </p:nvSpPr>
        <p:spPr bwMode="auto">
          <a:xfrm>
            <a:off x="5221744" y="1813916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C082F488-A877-C65E-D22E-B8A4519864DC}"/>
              </a:ext>
            </a:extLst>
          </p:cNvPr>
          <p:cNvSpPr/>
          <p:nvPr/>
        </p:nvSpPr>
        <p:spPr bwMode="auto">
          <a:xfrm>
            <a:off x="5092968" y="2597502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0B9A3CDF-0C63-F4A6-85A7-D72B722F53FD}"/>
              </a:ext>
            </a:extLst>
          </p:cNvPr>
          <p:cNvSpPr/>
          <p:nvPr/>
        </p:nvSpPr>
        <p:spPr bwMode="auto">
          <a:xfrm>
            <a:off x="8411446" y="1813916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3027A6CE-3FEE-F43A-9EB2-E58A90F42B5A}"/>
              </a:ext>
            </a:extLst>
          </p:cNvPr>
          <p:cNvSpPr/>
          <p:nvPr/>
        </p:nvSpPr>
        <p:spPr bwMode="auto">
          <a:xfrm>
            <a:off x="8413667" y="2597502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4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72D16-667A-5537-1BE0-05AD901A1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6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65A7F-3CB4-4DB1-0D77-F97A020D46F2}"/>
              </a:ext>
            </a:extLst>
          </p:cNvPr>
          <p:cNvSpPr/>
          <p:nvPr/>
        </p:nvSpPr>
        <p:spPr bwMode="auto">
          <a:xfrm>
            <a:off x="4439816" y="1052736"/>
            <a:ext cx="432048" cy="577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57E486-5785-B598-2DDE-59F023488C36}"/>
              </a:ext>
            </a:extLst>
          </p:cNvPr>
          <p:cNvSpPr/>
          <p:nvPr/>
        </p:nvSpPr>
        <p:spPr bwMode="auto">
          <a:xfrm>
            <a:off x="8601721" y="1052736"/>
            <a:ext cx="432048" cy="577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9F1269-43B2-E255-A10C-E5A6A383CE2E}"/>
              </a:ext>
            </a:extLst>
          </p:cNvPr>
          <p:cNvSpPr/>
          <p:nvPr/>
        </p:nvSpPr>
        <p:spPr bwMode="auto">
          <a:xfrm>
            <a:off x="8053333" y="1906206"/>
            <a:ext cx="466666" cy="190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B5E4B1F-97F4-0450-DBF6-E4B9B6098CAD}"/>
              </a:ext>
            </a:extLst>
          </p:cNvPr>
          <p:cNvSpPr/>
          <p:nvPr/>
        </p:nvSpPr>
        <p:spPr bwMode="auto">
          <a:xfrm>
            <a:off x="6500952" y="2373310"/>
            <a:ext cx="485714" cy="5052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176BAA-E905-EF41-A551-DAF28E66731B}"/>
              </a:ext>
            </a:extLst>
          </p:cNvPr>
          <p:cNvSpPr/>
          <p:nvPr/>
        </p:nvSpPr>
        <p:spPr bwMode="auto">
          <a:xfrm>
            <a:off x="10272464" y="2348880"/>
            <a:ext cx="485714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64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18BF1-E71C-F0E5-48EF-528CBAFA49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451E15-C75C-A129-5A8D-F61D46C40EE7}"/>
              </a:ext>
            </a:extLst>
          </p:cNvPr>
          <p:cNvSpPr/>
          <p:nvPr/>
        </p:nvSpPr>
        <p:spPr bwMode="auto">
          <a:xfrm>
            <a:off x="10729523" y="1563307"/>
            <a:ext cx="247619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9E0A01-6F6B-5252-5AF6-D775F8DD4082}"/>
              </a:ext>
            </a:extLst>
          </p:cNvPr>
          <p:cNvSpPr/>
          <p:nvPr/>
        </p:nvSpPr>
        <p:spPr bwMode="auto">
          <a:xfrm>
            <a:off x="10691428" y="2173688"/>
            <a:ext cx="285714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48AE93-C451-BAEF-C94C-A5BCBB841177}"/>
              </a:ext>
            </a:extLst>
          </p:cNvPr>
          <p:cNvSpPr/>
          <p:nvPr/>
        </p:nvSpPr>
        <p:spPr bwMode="auto">
          <a:xfrm>
            <a:off x="10729523" y="2974814"/>
            <a:ext cx="247619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A22200-C1DB-B2EB-667D-CDF778F7B850}"/>
              </a:ext>
            </a:extLst>
          </p:cNvPr>
          <p:cNvSpPr/>
          <p:nvPr/>
        </p:nvSpPr>
        <p:spPr bwMode="auto">
          <a:xfrm>
            <a:off x="10700952" y="3747328"/>
            <a:ext cx="276190" cy="2479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08B003-4A59-E3C7-2988-B4883EECAE37}"/>
              </a:ext>
            </a:extLst>
          </p:cNvPr>
          <p:cNvSpPr/>
          <p:nvPr/>
        </p:nvSpPr>
        <p:spPr bwMode="auto">
          <a:xfrm>
            <a:off x="10729523" y="4548454"/>
            <a:ext cx="247619" cy="190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793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FEA18-E3C3-B879-9088-25CB3E327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8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51938-4002-AA3C-C2E8-7BDE401152B1}"/>
              </a:ext>
            </a:extLst>
          </p:cNvPr>
          <p:cNvSpPr/>
          <p:nvPr/>
        </p:nvSpPr>
        <p:spPr bwMode="auto">
          <a:xfrm>
            <a:off x="6443809" y="1449509"/>
            <a:ext cx="219047" cy="210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C6F191-D950-BB7A-94C3-4BDBBC28BAA7}"/>
              </a:ext>
            </a:extLst>
          </p:cNvPr>
          <p:cNvSpPr/>
          <p:nvPr/>
        </p:nvSpPr>
        <p:spPr bwMode="auto">
          <a:xfrm>
            <a:off x="2424761" y="3187646"/>
            <a:ext cx="209523" cy="200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101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52AA56-5B36-60D7-1E1D-AF0FD997AF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5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1D8BE8-35CB-D502-DF57-7703260EEAA5}"/>
              </a:ext>
            </a:extLst>
          </p:cNvPr>
          <p:cNvSpPr/>
          <p:nvPr/>
        </p:nvSpPr>
        <p:spPr bwMode="auto">
          <a:xfrm>
            <a:off x="5348571" y="1172034"/>
            <a:ext cx="209523" cy="209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281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1C34C-BE2F-6B1A-3A12-080EABE01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9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339BEF-6A7C-807A-D75A-58A2F6BB39F4}"/>
              </a:ext>
            </a:extLst>
          </p:cNvPr>
          <p:cNvSpPr/>
          <p:nvPr/>
        </p:nvSpPr>
        <p:spPr bwMode="auto">
          <a:xfrm>
            <a:off x="9567619" y="1191108"/>
            <a:ext cx="209523" cy="20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3E1C91-E7EA-BB65-5C3D-CE3326E24CF5}"/>
              </a:ext>
            </a:extLst>
          </p:cNvPr>
          <p:cNvSpPr/>
          <p:nvPr/>
        </p:nvSpPr>
        <p:spPr bwMode="auto">
          <a:xfrm>
            <a:off x="3110476" y="2924922"/>
            <a:ext cx="219047" cy="20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651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79EEF-07E9-DB7C-D7F4-9000BE5064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E3AC81-B110-F1B1-7A48-9347D65C3A72}"/>
              </a:ext>
            </a:extLst>
          </p:cNvPr>
          <p:cNvSpPr/>
          <p:nvPr/>
        </p:nvSpPr>
        <p:spPr bwMode="auto">
          <a:xfrm>
            <a:off x="2491428" y="2077951"/>
            <a:ext cx="190476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C391A2-3300-2FFB-737A-DE9565EB9765}"/>
              </a:ext>
            </a:extLst>
          </p:cNvPr>
          <p:cNvSpPr/>
          <p:nvPr/>
        </p:nvSpPr>
        <p:spPr bwMode="auto">
          <a:xfrm>
            <a:off x="10034285" y="2077951"/>
            <a:ext cx="333333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E15DAA-0819-43B6-9CC6-7749DB1BD7BB}"/>
              </a:ext>
            </a:extLst>
          </p:cNvPr>
          <p:cNvSpPr/>
          <p:nvPr/>
        </p:nvSpPr>
        <p:spPr bwMode="auto">
          <a:xfrm>
            <a:off x="4921071" y="1873134"/>
            <a:ext cx="333332" cy="56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18115B-7D44-296D-A719-913F55663880}"/>
              </a:ext>
            </a:extLst>
          </p:cNvPr>
          <p:cNvSpPr/>
          <p:nvPr/>
        </p:nvSpPr>
        <p:spPr bwMode="auto">
          <a:xfrm>
            <a:off x="7330594" y="1873134"/>
            <a:ext cx="316665" cy="561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5E1B26-0260-CEF6-F54A-7540B3081934}"/>
              </a:ext>
            </a:extLst>
          </p:cNvPr>
          <p:cNvSpPr/>
          <p:nvPr/>
        </p:nvSpPr>
        <p:spPr bwMode="auto">
          <a:xfrm>
            <a:off x="7624761" y="2783472"/>
            <a:ext cx="333333" cy="190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9731217-1BC7-FD53-883B-5AF512D253D5}"/>
              </a:ext>
            </a:extLst>
          </p:cNvPr>
          <p:cNvSpPr/>
          <p:nvPr/>
        </p:nvSpPr>
        <p:spPr bwMode="auto">
          <a:xfrm>
            <a:off x="2551220" y="2564905"/>
            <a:ext cx="324930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0BAC4C5-A4F6-725C-8A8D-4A228D5F6A15}"/>
              </a:ext>
            </a:extLst>
          </p:cNvPr>
          <p:cNvSpPr/>
          <p:nvPr/>
        </p:nvSpPr>
        <p:spPr bwMode="auto">
          <a:xfrm>
            <a:off x="4941696" y="2564905"/>
            <a:ext cx="324930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AF886BB-AF8B-96C1-3F37-488C2F77E029}"/>
              </a:ext>
            </a:extLst>
          </p:cNvPr>
          <p:cNvSpPr/>
          <p:nvPr/>
        </p:nvSpPr>
        <p:spPr bwMode="auto">
          <a:xfrm>
            <a:off x="9808363" y="2564905"/>
            <a:ext cx="552380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513D53B-CE5C-9A25-43D2-7935ED4A8292}"/>
              </a:ext>
            </a:extLst>
          </p:cNvPr>
          <p:cNvSpPr/>
          <p:nvPr/>
        </p:nvSpPr>
        <p:spPr bwMode="auto">
          <a:xfrm>
            <a:off x="2579791" y="3270426"/>
            <a:ext cx="536133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439A3C8-2927-F0C1-CD48-DC623C1A9098}"/>
              </a:ext>
            </a:extLst>
          </p:cNvPr>
          <p:cNvSpPr/>
          <p:nvPr/>
        </p:nvSpPr>
        <p:spPr bwMode="auto">
          <a:xfrm>
            <a:off x="5017886" y="3270426"/>
            <a:ext cx="536133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D5059F6-314A-3FB3-6559-38F617759BB1}"/>
              </a:ext>
            </a:extLst>
          </p:cNvPr>
          <p:cNvSpPr/>
          <p:nvPr/>
        </p:nvSpPr>
        <p:spPr bwMode="auto">
          <a:xfrm>
            <a:off x="7532172" y="3270426"/>
            <a:ext cx="324930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86F0999-EA82-B77A-EFDE-104D18AC6D1B}"/>
              </a:ext>
            </a:extLst>
          </p:cNvPr>
          <p:cNvSpPr/>
          <p:nvPr/>
        </p:nvSpPr>
        <p:spPr bwMode="auto">
          <a:xfrm>
            <a:off x="9903601" y="3270426"/>
            <a:ext cx="324930" cy="561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7685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3" grpId="0" animBg="1"/>
      <p:bldP spid="14" grpId="0" animBg="1"/>
      <p:bldP spid="15" grpId="0" animBg="1"/>
      <p:bldP spid="16" grpId="0" animBg="1"/>
      <p:bldP spid="21" grpId="0" animBg="1"/>
      <p:bldP spid="22" grpId="0" animBg="1"/>
      <p:bldP spid="23" grpId="0" animBg="1"/>
      <p:bldP spid="2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40</cp:revision>
  <dcterms:created xsi:type="dcterms:W3CDTF">2015-09-16T06:52:26Z</dcterms:created>
  <dcterms:modified xsi:type="dcterms:W3CDTF">2023-12-14T10:47:02Z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