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5190" y="2533650"/>
            <a:ext cx="5341620" cy="1790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07"/>
          <a:stretch>
            <a:fillRect/>
          </a:stretch>
        </p:blipFill>
        <p:spPr>
          <a:xfrm>
            <a:off x="838835" y="1268915"/>
            <a:ext cx="9623425" cy="481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296" y="3135700"/>
            <a:ext cx="3063538" cy="33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7960" y="3959860"/>
            <a:ext cx="4643120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41450" y="5190490"/>
            <a:ext cx="8011160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8"/>
          <a:stretch>
            <a:fillRect/>
          </a:stretch>
        </p:blipFill>
        <p:spPr>
          <a:xfrm>
            <a:off x="1055370" y="1628140"/>
            <a:ext cx="8639810" cy="4897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039110" y="4554220"/>
            <a:ext cx="608965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36"/>
          <a:stretch>
            <a:fillRect/>
          </a:stretch>
        </p:blipFill>
        <p:spPr>
          <a:xfrm>
            <a:off x="1055370" y="764540"/>
            <a:ext cx="5847080" cy="875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745"/>
            <a:ext cx="84669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6996" y="2196433"/>
            <a:ext cx="291191" cy="268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4996" y="4990519"/>
            <a:ext cx="321057" cy="283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3" b="14835"/>
          <a:stretch>
            <a:fillRect/>
          </a:stretch>
        </p:blipFill>
        <p:spPr>
          <a:xfrm>
            <a:off x="720090" y="1196975"/>
            <a:ext cx="10116820" cy="4680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165350" y="4676775"/>
            <a:ext cx="3434715" cy="982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10"/>
          <a:stretch>
            <a:fillRect/>
          </a:stretch>
        </p:blipFill>
        <p:spPr>
          <a:xfrm>
            <a:off x="551180" y="1268915"/>
            <a:ext cx="9507220" cy="4670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21410" y="4203700"/>
            <a:ext cx="3178810" cy="98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338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1904" y="1248323"/>
            <a:ext cx="3304761" cy="828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627630"/>
            <a:ext cx="4189095" cy="102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977640"/>
            <a:ext cx="9878695" cy="2106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1"/>
          <a:stretch>
            <a:fillRect/>
          </a:stretch>
        </p:blipFill>
        <p:spPr>
          <a:xfrm>
            <a:off x="720090" y="2133150"/>
            <a:ext cx="10080000" cy="4360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65"/>
          <a:stretch>
            <a:fillRect/>
          </a:stretch>
        </p:blipFill>
        <p:spPr>
          <a:xfrm>
            <a:off x="623570" y="693420"/>
            <a:ext cx="9168130" cy="1367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93165"/>
            <a:ext cx="8959850" cy="922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639060"/>
            <a:ext cx="709168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478530"/>
            <a:ext cx="1695450" cy="96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67619" y="5059393"/>
            <a:ext cx="1209523" cy="314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5926415"/>
            <a:ext cx="5304761" cy="4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2" grpId="0" bldLvl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2023-12-12T12:04:57Z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