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7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0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1.pn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4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image" Target="../media/image12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999740" y="2924810"/>
            <a:ext cx="62960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0"/>
          <a:stretch>
            <a:fillRect/>
          </a:stretch>
        </p:blipFill>
        <p:spPr>
          <a:xfrm>
            <a:off x="1076960" y="1052830"/>
            <a:ext cx="4728300" cy="4674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774" y="1348394"/>
            <a:ext cx="4371428" cy="37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38774" y="1987593"/>
            <a:ext cx="3533333" cy="37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8774" y="2626793"/>
            <a:ext cx="3533333" cy="37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8774" y="3275533"/>
            <a:ext cx="3761904" cy="372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38774" y="3895652"/>
            <a:ext cx="4419047" cy="41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8860" y="4534535"/>
            <a:ext cx="4554855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8774" y="5174052"/>
            <a:ext cx="3028571" cy="41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9" r="10219"/>
          <a:stretch>
            <a:fillRect/>
          </a:stretch>
        </p:blipFill>
        <p:spPr>
          <a:xfrm>
            <a:off x="7276465" y="3338830"/>
            <a:ext cx="2804160" cy="2638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2" t="66258"/>
          <a:stretch>
            <a:fillRect/>
          </a:stretch>
        </p:blipFill>
        <p:spPr>
          <a:xfrm>
            <a:off x="6456045" y="1124585"/>
            <a:ext cx="4399915" cy="2214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227"/>
          <a:stretch>
            <a:fillRect/>
          </a:stretch>
        </p:blipFill>
        <p:spPr>
          <a:xfrm>
            <a:off x="720090" y="764540"/>
            <a:ext cx="7766050" cy="1139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347"/>
          <a:stretch>
            <a:fillRect/>
          </a:stretch>
        </p:blipFill>
        <p:spPr>
          <a:xfrm>
            <a:off x="623570" y="1867535"/>
            <a:ext cx="10017125" cy="26904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31" r="40222" b="60340"/>
          <a:stretch>
            <a:fillRect/>
          </a:stretch>
        </p:blipFill>
        <p:spPr>
          <a:xfrm>
            <a:off x="3359785" y="4653280"/>
            <a:ext cx="5448300" cy="208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72380" y="3538213"/>
            <a:ext cx="476190" cy="4292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4425417"/>
            <a:ext cx="514285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8095" y="4320479"/>
            <a:ext cx="495238" cy="391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834285" y="4396798"/>
            <a:ext cx="514285" cy="35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1904" y="4425417"/>
            <a:ext cx="419047" cy="23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81904" y="4349099"/>
            <a:ext cx="514285" cy="343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10476" y="4368178"/>
            <a:ext cx="485714" cy="333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881904" y="4358639"/>
            <a:ext cx="295238" cy="36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05714" y="5112285"/>
            <a:ext cx="295238" cy="35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815238" y="5074126"/>
            <a:ext cx="495238" cy="476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643809" y="5112285"/>
            <a:ext cx="295238" cy="35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386666" y="5112285"/>
            <a:ext cx="285714" cy="36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939047" y="5760993"/>
            <a:ext cx="295238" cy="362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80440"/>
            <a:ext cx="9660255" cy="5500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0100" y="1187450"/>
            <a:ext cx="148018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6770" y="2046605"/>
            <a:ext cx="1453515" cy="47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88990" y="2853055"/>
            <a:ext cx="1437640" cy="511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39180" y="3550920"/>
            <a:ext cx="142176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88480" y="4652645"/>
            <a:ext cx="1062990" cy="46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8025" y="5156835"/>
            <a:ext cx="58928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88" r="46343" b="60340"/>
          <a:stretch>
            <a:fillRect/>
          </a:stretch>
        </p:blipFill>
        <p:spPr>
          <a:xfrm>
            <a:off x="8400415" y="2276475"/>
            <a:ext cx="3685540" cy="1892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419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384225" y="2521473"/>
            <a:ext cx="1194848" cy="362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36658" y="3321473"/>
            <a:ext cx="1405209" cy="370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67052" y="4601473"/>
            <a:ext cx="891929" cy="421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08781" y="5612000"/>
            <a:ext cx="260847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525" y="836110"/>
            <a:ext cx="824576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75596" y="2050655"/>
            <a:ext cx="3679328" cy="2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226569" y="2705200"/>
            <a:ext cx="1221595" cy="24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26569" y="3316110"/>
            <a:ext cx="1745136" cy="2909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466525" y="4217928"/>
            <a:ext cx="1257952" cy="254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146584" y="4850655"/>
            <a:ext cx="1221595" cy="24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46584" y="5476110"/>
            <a:ext cx="1752407" cy="276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182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986039" y="3748926"/>
            <a:ext cx="5665753" cy="341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99942" y="4530705"/>
            <a:ext cx="2594932" cy="332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99942" y="5303497"/>
            <a:ext cx="1975381" cy="350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72895" y="6085205"/>
            <a:ext cx="5694680" cy="472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836745"/>
            <a:ext cx="97784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531662" y="3591527"/>
            <a:ext cx="4233874" cy="31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945564" y="4256475"/>
            <a:ext cx="4363218" cy="33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0285" y="4930058"/>
            <a:ext cx="1448657" cy="302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40285" y="5482742"/>
            <a:ext cx="1905674" cy="34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14416" y="6104511"/>
            <a:ext cx="8355649" cy="38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413" b="33742"/>
          <a:stretch>
            <a:fillRect/>
          </a:stretch>
        </p:blipFill>
        <p:spPr>
          <a:xfrm>
            <a:off x="551815" y="909320"/>
            <a:ext cx="7126605" cy="4607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68" t="66258" r="50768" b="5487"/>
          <a:stretch>
            <a:fillRect/>
          </a:stretch>
        </p:blipFill>
        <p:spPr>
          <a:xfrm>
            <a:off x="7968615" y="2565400"/>
            <a:ext cx="3714115" cy="1907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79" r="10219"/>
          <a:stretch>
            <a:fillRect/>
          </a:stretch>
        </p:blipFill>
        <p:spPr>
          <a:xfrm>
            <a:off x="7608570" y="4757420"/>
            <a:ext cx="2079625" cy="1957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32" t="66258"/>
          <a:stretch>
            <a:fillRect/>
          </a:stretch>
        </p:blipFill>
        <p:spPr>
          <a:xfrm>
            <a:off x="3648075" y="4869815"/>
            <a:ext cx="3263900" cy="1642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2023-12-15T00:35:29Z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