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3" r:id="rId2"/>
    <p:sldId id="381" r:id="rId3"/>
    <p:sldId id="380" r:id="rId4"/>
    <p:sldId id="379" r:id="rId5"/>
    <p:sldId id="378" r:id="rId6"/>
    <p:sldId id="376" r:id="rId7"/>
    <p:sldId id="375" r:id="rId8"/>
    <p:sldId id="374" r:id="rId9"/>
    <p:sldId id="373" r:id="rId10"/>
    <p:sldId id="372" r:id="rId11"/>
    <p:sldId id="371" r:id="rId12"/>
    <p:sldId id="370" r:id="rId13"/>
    <p:sldId id="369" r:id="rId14"/>
    <p:sldId id="368" r:id="rId15"/>
    <p:sldId id="367" r:id="rId16"/>
    <p:sldId id="366" r:id="rId17"/>
    <p:sldId id="365" r:id="rId18"/>
    <p:sldId id="364" r:id="rId19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93" d="100"/>
          <a:sy n="93" d="100"/>
        </p:scale>
        <p:origin x="88" y="2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E575734-543A-6730-7088-9C78EF893C0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2348880"/>
            <a:ext cx="10800000" cy="172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D6F6D0D-6933-7880-A3A0-21447712CC4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236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90C258B-69C1-EB54-E330-5DDFFDEDFDB4}"/>
              </a:ext>
            </a:extLst>
          </p:cNvPr>
          <p:cNvSpPr/>
          <p:nvPr/>
        </p:nvSpPr>
        <p:spPr bwMode="auto">
          <a:xfrm>
            <a:off x="681904" y="2276872"/>
            <a:ext cx="3037832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2FDEE82E-682F-6DF5-1A13-7E57C589B693}"/>
              </a:ext>
            </a:extLst>
          </p:cNvPr>
          <p:cNvSpPr/>
          <p:nvPr/>
        </p:nvSpPr>
        <p:spPr bwMode="auto">
          <a:xfrm>
            <a:off x="4653332" y="2276872"/>
            <a:ext cx="2522787" cy="5491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9C5D0CDE-1EF0-AA1E-932D-87CE315DAB7B}"/>
              </a:ext>
            </a:extLst>
          </p:cNvPr>
          <p:cNvSpPr/>
          <p:nvPr/>
        </p:nvSpPr>
        <p:spPr bwMode="auto">
          <a:xfrm>
            <a:off x="8110476" y="2348163"/>
            <a:ext cx="1838095" cy="2484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BB41E24C-F64F-5D39-0E48-14DB8D5545C2}"/>
              </a:ext>
            </a:extLst>
          </p:cNvPr>
          <p:cNvSpPr/>
          <p:nvPr/>
        </p:nvSpPr>
        <p:spPr bwMode="auto">
          <a:xfrm>
            <a:off x="8929523" y="2835554"/>
            <a:ext cx="876190" cy="2006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0044F431-F505-5170-9045-917269DE2C5B}"/>
              </a:ext>
            </a:extLst>
          </p:cNvPr>
          <p:cNvSpPr/>
          <p:nvPr/>
        </p:nvSpPr>
        <p:spPr bwMode="auto">
          <a:xfrm>
            <a:off x="2215238" y="3047585"/>
            <a:ext cx="1000442" cy="6480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EA4C6795-1395-F4DB-F92C-6A601BE10C64}"/>
              </a:ext>
            </a:extLst>
          </p:cNvPr>
          <p:cNvSpPr/>
          <p:nvPr/>
        </p:nvSpPr>
        <p:spPr bwMode="auto">
          <a:xfrm>
            <a:off x="5735960" y="3036244"/>
            <a:ext cx="1079720" cy="6594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59821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5" grpId="0" animBg="1"/>
      <p:bldP spid="20" grpId="0" animBg="1"/>
      <p:bldP spid="21" grpId="0" animBg="1"/>
      <p:bldP spid="24" grpId="0" animBg="1"/>
      <p:bldP spid="2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71780C3-4C3E-64F8-C165-E2B1448B9BA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386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CA7473F-0704-F2E6-5C3F-71233CE4CD73}"/>
              </a:ext>
            </a:extLst>
          </p:cNvPr>
          <p:cNvSpPr/>
          <p:nvPr/>
        </p:nvSpPr>
        <p:spPr bwMode="auto">
          <a:xfrm>
            <a:off x="5043809" y="1524457"/>
            <a:ext cx="276190" cy="2190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422D365-898A-AECE-FB83-D43647D79BD4}"/>
              </a:ext>
            </a:extLst>
          </p:cNvPr>
          <p:cNvSpPr/>
          <p:nvPr/>
        </p:nvSpPr>
        <p:spPr bwMode="auto">
          <a:xfrm>
            <a:off x="6396190" y="1533982"/>
            <a:ext cx="466666" cy="1905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7B23509-41E3-434E-DAAF-2E032C08DC43}"/>
              </a:ext>
            </a:extLst>
          </p:cNvPr>
          <p:cNvSpPr/>
          <p:nvPr/>
        </p:nvSpPr>
        <p:spPr bwMode="auto">
          <a:xfrm>
            <a:off x="9453333" y="1505407"/>
            <a:ext cx="1285714" cy="2571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9336095-F1B2-4FEE-A537-3D0156064C84}"/>
              </a:ext>
            </a:extLst>
          </p:cNvPr>
          <p:cNvSpPr/>
          <p:nvPr/>
        </p:nvSpPr>
        <p:spPr bwMode="auto">
          <a:xfrm>
            <a:off x="2424761" y="2000714"/>
            <a:ext cx="580952" cy="2000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F85FB8-CC1C-AD18-274C-4F525C7A493F}"/>
              </a:ext>
            </a:extLst>
          </p:cNvPr>
          <p:cNvSpPr/>
          <p:nvPr/>
        </p:nvSpPr>
        <p:spPr bwMode="auto">
          <a:xfrm>
            <a:off x="6243809" y="1972138"/>
            <a:ext cx="1314285" cy="2667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747DB11-08A9-2976-843B-74D2A313674F}"/>
              </a:ext>
            </a:extLst>
          </p:cNvPr>
          <p:cNvSpPr/>
          <p:nvPr/>
        </p:nvSpPr>
        <p:spPr bwMode="auto">
          <a:xfrm>
            <a:off x="9262857" y="2000714"/>
            <a:ext cx="590476" cy="2000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408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1AE9035-26A1-E493-4F4F-26916AC8E0D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29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EFA34FE-6C11-A0DC-1EBF-0F08D7D15BA5}"/>
              </a:ext>
            </a:extLst>
          </p:cNvPr>
          <p:cNvSpPr/>
          <p:nvPr/>
        </p:nvSpPr>
        <p:spPr bwMode="auto">
          <a:xfrm>
            <a:off x="1872380" y="4194422"/>
            <a:ext cx="190476" cy="2002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9E149E1-5447-9F5F-CB0C-97B6A438A198}"/>
              </a:ext>
            </a:extLst>
          </p:cNvPr>
          <p:cNvSpPr/>
          <p:nvPr/>
        </p:nvSpPr>
        <p:spPr bwMode="auto">
          <a:xfrm>
            <a:off x="1881904" y="4661577"/>
            <a:ext cx="304761" cy="2002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B32DE71-F57A-E1BC-F7AB-F241FFB2B6E1}"/>
              </a:ext>
            </a:extLst>
          </p:cNvPr>
          <p:cNvSpPr/>
          <p:nvPr/>
        </p:nvSpPr>
        <p:spPr bwMode="auto">
          <a:xfrm>
            <a:off x="3539047" y="4661577"/>
            <a:ext cx="190476" cy="2002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ACB6A12-0A15-5AA3-DFB1-3604B128F09F}"/>
              </a:ext>
            </a:extLst>
          </p:cNvPr>
          <p:cNvSpPr/>
          <p:nvPr/>
        </p:nvSpPr>
        <p:spPr bwMode="auto">
          <a:xfrm>
            <a:off x="3653333" y="5128733"/>
            <a:ext cx="323809" cy="2002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26763A3-223C-8FEC-D2EA-1F4E0569A75B}"/>
              </a:ext>
            </a:extLst>
          </p:cNvPr>
          <p:cNvSpPr/>
          <p:nvPr/>
        </p:nvSpPr>
        <p:spPr bwMode="auto">
          <a:xfrm>
            <a:off x="1910476" y="6072579"/>
            <a:ext cx="333333" cy="1906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F79E37A0-92FB-6592-3435-00B1BFCB4E9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68008" y="3222363"/>
            <a:ext cx="4896544" cy="33138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564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1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156BDE9-6040-2658-1741-9982EB10AB6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12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2D3A559-954B-3CE4-358B-F078345AB745}"/>
              </a:ext>
            </a:extLst>
          </p:cNvPr>
          <p:cNvSpPr/>
          <p:nvPr/>
        </p:nvSpPr>
        <p:spPr bwMode="auto">
          <a:xfrm>
            <a:off x="1415480" y="2957291"/>
            <a:ext cx="8799757" cy="6157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5EB504A-61EB-2BB2-DF20-D045663E2DAB}"/>
              </a:ext>
            </a:extLst>
          </p:cNvPr>
          <p:cNvSpPr/>
          <p:nvPr/>
        </p:nvSpPr>
        <p:spPr bwMode="auto">
          <a:xfrm>
            <a:off x="1462856" y="3797221"/>
            <a:ext cx="9025631" cy="4295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7833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F6BE5AF-21BA-C14E-488A-CFEDEC4B7B2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066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1749914-BFE0-1EF9-FB02-F9F3FBD92347}"/>
              </a:ext>
            </a:extLst>
          </p:cNvPr>
          <p:cNvSpPr/>
          <p:nvPr/>
        </p:nvSpPr>
        <p:spPr bwMode="auto">
          <a:xfrm>
            <a:off x="1043808" y="2269763"/>
            <a:ext cx="9156647" cy="4771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92B25AD-A7AC-08E1-7061-2B1A34D577E9}"/>
              </a:ext>
            </a:extLst>
          </p:cNvPr>
          <p:cNvSpPr/>
          <p:nvPr/>
        </p:nvSpPr>
        <p:spPr bwMode="auto">
          <a:xfrm>
            <a:off x="983432" y="2966356"/>
            <a:ext cx="8831805" cy="4771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46EF9AF-6F45-0903-6D40-AF489D40EBE2}"/>
              </a:ext>
            </a:extLst>
          </p:cNvPr>
          <p:cNvSpPr/>
          <p:nvPr/>
        </p:nvSpPr>
        <p:spPr bwMode="auto">
          <a:xfrm>
            <a:off x="1053333" y="3653407"/>
            <a:ext cx="8761904" cy="2003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CA55A83-8D3B-27CF-B9A4-34F06140EA55}"/>
              </a:ext>
            </a:extLst>
          </p:cNvPr>
          <p:cNvSpPr/>
          <p:nvPr/>
        </p:nvSpPr>
        <p:spPr bwMode="auto">
          <a:xfrm>
            <a:off x="1053332" y="4044643"/>
            <a:ext cx="8931099" cy="3924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34659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0" grpId="0" animBg="1"/>
      <p:bldP spid="1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E8583E2-E9DA-FF6B-47E4-BAF30CC7A3F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322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B9AE037-5C45-E53D-07CD-64BDB4A9725B}"/>
              </a:ext>
            </a:extLst>
          </p:cNvPr>
          <p:cNvSpPr/>
          <p:nvPr/>
        </p:nvSpPr>
        <p:spPr bwMode="auto">
          <a:xfrm>
            <a:off x="1053333" y="2001813"/>
            <a:ext cx="2666666" cy="2288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1560C81-0E78-515D-05C5-BF1E3FBE6122}"/>
              </a:ext>
            </a:extLst>
          </p:cNvPr>
          <p:cNvSpPr/>
          <p:nvPr/>
        </p:nvSpPr>
        <p:spPr bwMode="auto">
          <a:xfrm>
            <a:off x="1034285" y="2402296"/>
            <a:ext cx="8878139" cy="2669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D513799-0FDD-3654-64DC-3218481FB029}"/>
              </a:ext>
            </a:extLst>
          </p:cNvPr>
          <p:cNvSpPr/>
          <p:nvPr/>
        </p:nvSpPr>
        <p:spPr bwMode="auto">
          <a:xfrm>
            <a:off x="1872380" y="2898132"/>
            <a:ext cx="904761" cy="1716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58DC0F6-99FF-D386-4426-31255BBB0B38}"/>
              </a:ext>
            </a:extLst>
          </p:cNvPr>
          <p:cNvSpPr/>
          <p:nvPr/>
        </p:nvSpPr>
        <p:spPr bwMode="auto">
          <a:xfrm>
            <a:off x="1996190" y="3317686"/>
            <a:ext cx="7809523" cy="1907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49F19BC-175E-6A19-DB75-4201CFCD0DE6}"/>
              </a:ext>
            </a:extLst>
          </p:cNvPr>
          <p:cNvSpPr/>
          <p:nvPr/>
        </p:nvSpPr>
        <p:spPr bwMode="auto">
          <a:xfrm>
            <a:off x="1053333" y="3689562"/>
            <a:ext cx="8859091" cy="3146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2871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41BDF34-3E2B-0E05-8FF5-5DDB7AEA502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673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ADBA415-226A-F0A0-C271-D0F06866713D}"/>
              </a:ext>
            </a:extLst>
          </p:cNvPr>
          <p:cNvSpPr/>
          <p:nvPr/>
        </p:nvSpPr>
        <p:spPr bwMode="auto">
          <a:xfrm>
            <a:off x="1281904" y="1983655"/>
            <a:ext cx="8533333" cy="1908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0260D93-F1B5-7BDC-D6D8-F005BE903895}"/>
              </a:ext>
            </a:extLst>
          </p:cNvPr>
          <p:cNvSpPr/>
          <p:nvPr/>
        </p:nvSpPr>
        <p:spPr bwMode="auto">
          <a:xfrm>
            <a:off x="1062857" y="2413131"/>
            <a:ext cx="1104761" cy="1908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5E12C95-4E0E-08E5-52E6-018415093581}"/>
              </a:ext>
            </a:extLst>
          </p:cNvPr>
          <p:cNvSpPr/>
          <p:nvPr/>
        </p:nvSpPr>
        <p:spPr bwMode="auto">
          <a:xfrm>
            <a:off x="1062857" y="2833064"/>
            <a:ext cx="8752380" cy="2004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385765F-EB70-2342-C592-0F2AB3521308}"/>
              </a:ext>
            </a:extLst>
          </p:cNvPr>
          <p:cNvSpPr/>
          <p:nvPr/>
        </p:nvSpPr>
        <p:spPr bwMode="auto">
          <a:xfrm>
            <a:off x="1053332" y="3186188"/>
            <a:ext cx="9003108" cy="3531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2852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87F298B-1DB9-4B4A-FF7B-1630AFBB122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54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94067377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36C718C-D2FE-5F03-7999-CBA45DAE438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33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B6F3CD0-A8FD-1294-8C20-2F1CFD616A9B}"/>
              </a:ext>
            </a:extLst>
          </p:cNvPr>
          <p:cNvSpPr/>
          <p:nvPr/>
        </p:nvSpPr>
        <p:spPr bwMode="auto">
          <a:xfrm>
            <a:off x="2520000" y="1086484"/>
            <a:ext cx="571428" cy="2575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25180FC-4F0F-B25D-58D1-BD6B932959F6}"/>
              </a:ext>
            </a:extLst>
          </p:cNvPr>
          <p:cNvSpPr/>
          <p:nvPr/>
        </p:nvSpPr>
        <p:spPr bwMode="auto">
          <a:xfrm>
            <a:off x="9805714" y="1105565"/>
            <a:ext cx="752380" cy="2194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C5F8D86-5598-7225-852E-07BCDD3D5A9E}"/>
              </a:ext>
            </a:extLst>
          </p:cNvPr>
          <p:cNvSpPr/>
          <p:nvPr/>
        </p:nvSpPr>
        <p:spPr bwMode="auto">
          <a:xfrm>
            <a:off x="681904" y="2040521"/>
            <a:ext cx="8790476" cy="1908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9FE53E2-CA45-5AAF-A914-6671B3C187AD}"/>
              </a:ext>
            </a:extLst>
          </p:cNvPr>
          <p:cNvSpPr/>
          <p:nvPr/>
        </p:nvSpPr>
        <p:spPr bwMode="auto">
          <a:xfrm>
            <a:off x="681904" y="2450757"/>
            <a:ext cx="8790476" cy="2098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08AE83A-B2F3-C74D-52E9-0F640177FC20}"/>
              </a:ext>
            </a:extLst>
          </p:cNvPr>
          <p:cNvSpPr/>
          <p:nvPr/>
        </p:nvSpPr>
        <p:spPr bwMode="auto">
          <a:xfrm>
            <a:off x="681904" y="2780928"/>
            <a:ext cx="9123810" cy="3281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C44F8B0-F8C2-7A3B-926A-036FA17F94E3}"/>
              </a:ext>
            </a:extLst>
          </p:cNvPr>
          <p:cNvSpPr/>
          <p:nvPr/>
        </p:nvSpPr>
        <p:spPr bwMode="auto">
          <a:xfrm>
            <a:off x="681904" y="3318931"/>
            <a:ext cx="1495238" cy="2289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7218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E592B2B-FF1D-3EF0-DACA-A83B881556B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338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BFEA203-6B15-081A-64A6-0629265C8B75}"/>
              </a:ext>
            </a:extLst>
          </p:cNvPr>
          <p:cNvSpPr/>
          <p:nvPr/>
        </p:nvSpPr>
        <p:spPr bwMode="auto">
          <a:xfrm>
            <a:off x="6443809" y="1935471"/>
            <a:ext cx="342857" cy="2194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5726707-7055-8157-82D8-F856C98F84BD}"/>
              </a:ext>
            </a:extLst>
          </p:cNvPr>
          <p:cNvSpPr/>
          <p:nvPr/>
        </p:nvSpPr>
        <p:spPr bwMode="auto">
          <a:xfrm>
            <a:off x="10281904" y="1964089"/>
            <a:ext cx="228572" cy="1907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1E35747-79DD-1E04-0294-9F240F3F217D}"/>
              </a:ext>
            </a:extLst>
          </p:cNvPr>
          <p:cNvSpPr/>
          <p:nvPr/>
        </p:nvSpPr>
        <p:spPr bwMode="auto">
          <a:xfrm>
            <a:off x="5929523" y="2383818"/>
            <a:ext cx="438095" cy="2289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1B19594-DF6F-9D5B-6361-49D773647C66}"/>
              </a:ext>
            </a:extLst>
          </p:cNvPr>
          <p:cNvSpPr/>
          <p:nvPr/>
        </p:nvSpPr>
        <p:spPr bwMode="auto">
          <a:xfrm>
            <a:off x="9205714" y="2412436"/>
            <a:ext cx="428571" cy="1907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16EC894-F09F-9EC8-DB71-ED61ED5FF498}"/>
              </a:ext>
            </a:extLst>
          </p:cNvPr>
          <p:cNvSpPr/>
          <p:nvPr/>
        </p:nvSpPr>
        <p:spPr bwMode="auto">
          <a:xfrm>
            <a:off x="3398259" y="2852936"/>
            <a:ext cx="410445" cy="5038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BACD6F4-9C3E-9E72-7D39-015B6CD5210D}"/>
              </a:ext>
            </a:extLst>
          </p:cNvPr>
          <p:cNvSpPr/>
          <p:nvPr/>
        </p:nvSpPr>
        <p:spPr bwMode="auto">
          <a:xfrm>
            <a:off x="4583832" y="2852936"/>
            <a:ext cx="432048" cy="5038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4305234A-AFBF-F4D3-7CA3-BCFEBC878A5C}"/>
              </a:ext>
            </a:extLst>
          </p:cNvPr>
          <p:cNvSpPr/>
          <p:nvPr/>
        </p:nvSpPr>
        <p:spPr bwMode="auto">
          <a:xfrm>
            <a:off x="2986666" y="3767019"/>
            <a:ext cx="323809" cy="1907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C44125D3-D121-6C26-C5AE-65F60DEEB248}"/>
              </a:ext>
            </a:extLst>
          </p:cNvPr>
          <p:cNvSpPr/>
          <p:nvPr/>
        </p:nvSpPr>
        <p:spPr bwMode="auto">
          <a:xfrm>
            <a:off x="7415238" y="3767019"/>
            <a:ext cx="333333" cy="1907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9413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15A3ECD-D5AE-5FD3-AAA4-3214D754B30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060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F7B62E1-C870-9A5C-8C90-48CDBDE4E51F}"/>
              </a:ext>
            </a:extLst>
          </p:cNvPr>
          <p:cNvSpPr/>
          <p:nvPr/>
        </p:nvSpPr>
        <p:spPr bwMode="auto">
          <a:xfrm>
            <a:off x="2291428" y="1286384"/>
            <a:ext cx="466666" cy="1905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469C98A-11D1-30E4-94EF-6E6F2BAFD43C}"/>
              </a:ext>
            </a:extLst>
          </p:cNvPr>
          <p:cNvSpPr/>
          <p:nvPr/>
        </p:nvSpPr>
        <p:spPr bwMode="auto">
          <a:xfrm>
            <a:off x="4272380" y="1286384"/>
            <a:ext cx="466666" cy="1905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B1DD41E-67B3-AF4A-2276-1333C48514C6}"/>
              </a:ext>
            </a:extLst>
          </p:cNvPr>
          <p:cNvSpPr/>
          <p:nvPr/>
        </p:nvSpPr>
        <p:spPr bwMode="auto">
          <a:xfrm>
            <a:off x="8053333" y="1286384"/>
            <a:ext cx="190476" cy="1905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D2B062C-7E5F-9E0D-A529-839D89BE8192}"/>
              </a:ext>
            </a:extLst>
          </p:cNvPr>
          <p:cNvSpPr/>
          <p:nvPr/>
        </p:nvSpPr>
        <p:spPr bwMode="auto">
          <a:xfrm>
            <a:off x="2320000" y="1886574"/>
            <a:ext cx="609523" cy="2000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247BD16-BF45-391A-4372-D5199D56ED18}"/>
              </a:ext>
            </a:extLst>
          </p:cNvPr>
          <p:cNvSpPr/>
          <p:nvPr/>
        </p:nvSpPr>
        <p:spPr bwMode="auto">
          <a:xfrm>
            <a:off x="8186666" y="1886574"/>
            <a:ext cx="885714" cy="2095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CB88DB2-8A56-554D-354C-3CE31BEB966C}"/>
              </a:ext>
            </a:extLst>
          </p:cNvPr>
          <p:cNvSpPr/>
          <p:nvPr/>
        </p:nvSpPr>
        <p:spPr bwMode="auto">
          <a:xfrm>
            <a:off x="9777142" y="2343861"/>
            <a:ext cx="171428" cy="1905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D68C437-487D-38AC-A77A-2F66E5B60A30}"/>
              </a:ext>
            </a:extLst>
          </p:cNvPr>
          <p:cNvSpPr/>
          <p:nvPr/>
        </p:nvSpPr>
        <p:spPr bwMode="auto">
          <a:xfrm>
            <a:off x="6739047" y="2486763"/>
            <a:ext cx="180952" cy="2000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3517388-EB86-5B75-0AA4-83FC3E9B4DBE}"/>
              </a:ext>
            </a:extLst>
          </p:cNvPr>
          <p:cNvSpPr/>
          <p:nvPr/>
        </p:nvSpPr>
        <p:spPr bwMode="auto">
          <a:xfrm>
            <a:off x="9767619" y="2648719"/>
            <a:ext cx="190476" cy="1905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椭圆 1">
            <a:extLst>
              <a:ext uri="{FF2B5EF4-FFF2-40B4-BE49-F238E27FC236}">
                <a16:creationId xmlns:a16="http://schemas.microsoft.com/office/drawing/2014/main" id="{2BF8BB9F-CCC1-CFE8-8380-AA9D47239FD2}"/>
              </a:ext>
            </a:extLst>
          </p:cNvPr>
          <p:cNvSpPr/>
          <p:nvPr/>
        </p:nvSpPr>
        <p:spPr bwMode="auto">
          <a:xfrm>
            <a:off x="1871951" y="3776380"/>
            <a:ext cx="360000" cy="360000"/>
          </a:xfrm>
          <a:prstGeom prst="ellipse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椭圆 11">
            <a:extLst>
              <a:ext uri="{FF2B5EF4-FFF2-40B4-BE49-F238E27FC236}">
                <a16:creationId xmlns:a16="http://schemas.microsoft.com/office/drawing/2014/main" id="{D3E9F9E2-9366-9CEE-10D6-A52DC0A1B13E}"/>
              </a:ext>
            </a:extLst>
          </p:cNvPr>
          <p:cNvSpPr/>
          <p:nvPr/>
        </p:nvSpPr>
        <p:spPr bwMode="auto">
          <a:xfrm>
            <a:off x="1931428" y="4518645"/>
            <a:ext cx="360000" cy="360000"/>
          </a:xfrm>
          <a:prstGeom prst="ellipse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椭圆 12">
            <a:extLst>
              <a:ext uri="{FF2B5EF4-FFF2-40B4-BE49-F238E27FC236}">
                <a16:creationId xmlns:a16="http://schemas.microsoft.com/office/drawing/2014/main" id="{083391F2-DD3C-7E0B-667D-44060FE5766B}"/>
              </a:ext>
            </a:extLst>
          </p:cNvPr>
          <p:cNvSpPr/>
          <p:nvPr/>
        </p:nvSpPr>
        <p:spPr bwMode="auto">
          <a:xfrm>
            <a:off x="4766277" y="3776380"/>
            <a:ext cx="360000" cy="360000"/>
          </a:xfrm>
          <a:prstGeom prst="ellipse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椭圆 13">
            <a:extLst>
              <a:ext uri="{FF2B5EF4-FFF2-40B4-BE49-F238E27FC236}">
                <a16:creationId xmlns:a16="http://schemas.microsoft.com/office/drawing/2014/main" id="{5E1A64F5-4FAF-79B0-63F0-B4D6B92E5F8D}"/>
              </a:ext>
            </a:extLst>
          </p:cNvPr>
          <p:cNvSpPr/>
          <p:nvPr/>
        </p:nvSpPr>
        <p:spPr bwMode="auto">
          <a:xfrm>
            <a:off x="7536160" y="3776380"/>
            <a:ext cx="360000" cy="360000"/>
          </a:xfrm>
          <a:prstGeom prst="ellipse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椭圆 14">
            <a:extLst>
              <a:ext uri="{FF2B5EF4-FFF2-40B4-BE49-F238E27FC236}">
                <a16:creationId xmlns:a16="http://schemas.microsoft.com/office/drawing/2014/main" id="{B61ED3F1-97DF-4906-3C78-DFD725C603D6}"/>
              </a:ext>
            </a:extLst>
          </p:cNvPr>
          <p:cNvSpPr/>
          <p:nvPr/>
        </p:nvSpPr>
        <p:spPr bwMode="auto">
          <a:xfrm>
            <a:off x="4707296" y="4527272"/>
            <a:ext cx="360000" cy="360000"/>
          </a:xfrm>
          <a:prstGeom prst="ellipse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椭圆 15">
            <a:extLst>
              <a:ext uri="{FF2B5EF4-FFF2-40B4-BE49-F238E27FC236}">
                <a16:creationId xmlns:a16="http://schemas.microsoft.com/office/drawing/2014/main" id="{AB790218-777F-A6A3-F66C-10E2B08FB44F}"/>
              </a:ext>
            </a:extLst>
          </p:cNvPr>
          <p:cNvSpPr/>
          <p:nvPr/>
        </p:nvSpPr>
        <p:spPr bwMode="auto">
          <a:xfrm>
            <a:off x="7608168" y="4538558"/>
            <a:ext cx="360000" cy="360000"/>
          </a:xfrm>
          <a:prstGeom prst="ellipse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18513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2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6DD113E-ABB3-396C-8236-8978DC285E4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39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A339540-0004-ACD2-CF33-A480E81D001E}"/>
              </a:ext>
            </a:extLst>
          </p:cNvPr>
          <p:cNvSpPr/>
          <p:nvPr/>
        </p:nvSpPr>
        <p:spPr bwMode="auto">
          <a:xfrm>
            <a:off x="3662857" y="1544498"/>
            <a:ext cx="457142" cy="1908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9E5D81B-F3D3-4861-93FF-F05718304A51}"/>
              </a:ext>
            </a:extLst>
          </p:cNvPr>
          <p:cNvSpPr/>
          <p:nvPr/>
        </p:nvSpPr>
        <p:spPr bwMode="auto">
          <a:xfrm>
            <a:off x="6291428" y="1544498"/>
            <a:ext cx="333333" cy="1908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44AFE78-7BCD-22CD-F190-DAC6F8D0EB05}"/>
              </a:ext>
            </a:extLst>
          </p:cNvPr>
          <p:cNvSpPr/>
          <p:nvPr/>
        </p:nvSpPr>
        <p:spPr bwMode="auto">
          <a:xfrm>
            <a:off x="7091428" y="2441412"/>
            <a:ext cx="600000" cy="2003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BB88D13-C738-C230-48AA-B02A6C4D3B96}"/>
              </a:ext>
            </a:extLst>
          </p:cNvPr>
          <p:cNvSpPr/>
          <p:nvPr/>
        </p:nvSpPr>
        <p:spPr bwMode="auto">
          <a:xfrm>
            <a:off x="9015238" y="2889869"/>
            <a:ext cx="333333" cy="1908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4083AF7-94BF-030B-FCB7-5929AD9B84D7}"/>
              </a:ext>
            </a:extLst>
          </p:cNvPr>
          <p:cNvSpPr/>
          <p:nvPr/>
        </p:nvSpPr>
        <p:spPr bwMode="auto">
          <a:xfrm>
            <a:off x="2434285" y="3777242"/>
            <a:ext cx="314285" cy="2003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7F03792B-3372-B824-9E98-E91AB71CBDE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12424" y="3212976"/>
            <a:ext cx="1378845" cy="13459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9235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07DC948-9252-72E1-166F-00792DB6C7E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73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4CAD4E7-EBB2-38BE-2FDC-69FC3530FFD9}"/>
              </a:ext>
            </a:extLst>
          </p:cNvPr>
          <p:cNvSpPr/>
          <p:nvPr/>
        </p:nvSpPr>
        <p:spPr bwMode="auto">
          <a:xfrm>
            <a:off x="10700952" y="1572406"/>
            <a:ext cx="276190" cy="2573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B3D0D5C-44F3-6819-95D3-96F7FBCC5B19}"/>
              </a:ext>
            </a:extLst>
          </p:cNvPr>
          <p:cNvSpPr/>
          <p:nvPr/>
        </p:nvSpPr>
        <p:spPr bwMode="auto">
          <a:xfrm>
            <a:off x="10700952" y="2496842"/>
            <a:ext cx="276190" cy="2477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3EEF465-5311-5FB6-4A59-1518FB408550}"/>
              </a:ext>
            </a:extLst>
          </p:cNvPr>
          <p:cNvSpPr/>
          <p:nvPr/>
        </p:nvSpPr>
        <p:spPr bwMode="auto">
          <a:xfrm>
            <a:off x="10729523" y="3135370"/>
            <a:ext cx="247619" cy="1906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CF669EE-DD39-6A2A-83B5-23D9CAE342BA}"/>
              </a:ext>
            </a:extLst>
          </p:cNvPr>
          <p:cNvSpPr/>
          <p:nvPr/>
        </p:nvSpPr>
        <p:spPr bwMode="auto">
          <a:xfrm>
            <a:off x="10729523" y="3926382"/>
            <a:ext cx="247619" cy="1906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7596CC95-0E93-C7F0-F3CC-0D6F50CA2005}"/>
              </a:ext>
            </a:extLst>
          </p:cNvPr>
          <p:cNvSpPr/>
          <p:nvPr/>
        </p:nvSpPr>
        <p:spPr bwMode="auto">
          <a:xfrm>
            <a:off x="10128448" y="843341"/>
            <a:ext cx="1440160" cy="4717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75445A4E-D3E5-977B-1287-E3E8D6CE54C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1198" y="4460623"/>
            <a:ext cx="10800000" cy="7117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E076A9E-F321-80EA-C705-F33204EB6FA1}"/>
              </a:ext>
            </a:extLst>
          </p:cNvPr>
          <p:cNvSpPr/>
          <p:nvPr/>
        </p:nvSpPr>
        <p:spPr bwMode="auto">
          <a:xfrm>
            <a:off x="10712626" y="4681849"/>
            <a:ext cx="276190" cy="2597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25842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B19013C-0192-76EA-58BD-FDDC828695A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860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3967B10-FF48-8E58-0AE9-6E323C7889FD}"/>
              </a:ext>
            </a:extLst>
          </p:cNvPr>
          <p:cNvSpPr/>
          <p:nvPr/>
        </p:nvSpPr>
        <p:spPr bwMode="auto">
          <a:xfrm>
            <a:off x="9624761" y="1696902"/>
            <a:ext cx="247619" cy="209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273DE39-F52B-2C07-0C49-58ABD2C7A4B3}"/>
              </a:ext>
            </a:extLst>
          </p:cNvPr>
          <p:cNvSpPr/>
          <p:nvPr/>
        </p:nvSpPr>
        <p:spPr bwMode="auto">
          <a:xfrm>
            <a:off x="9996190" y="3060863"/>
            <a:ext cx="219047" cy="2003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1515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CBA909E-94C5-05C6-B1E1-576B5305CF8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139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F7CA90F-95CE-0EA9-2C94-8728F4552392}"/>
              </a:ext>
            </a:extLst>
          </p:cNvPr>
          <p:cNvSpPr/>
          <p:nvPr/>
        </p:nvSpPr>
        <p:spPr bwMode="auto">
          <a:xfrm>
            <a:off x="6700952" y="1458277"/>
            <a:ext cx="200000" cy="2097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8BD5A07-568C-23F3-B011-39BBEB14EE21}"/>
              </a:ext>
            </a:extLst>
          </p:cNvPr>
          <p:cNvSpPr/>
          <p:nvPr/>
        </p:nvSpPr>
        <p:spPr bwMode="auto">
          <a:xfrm>
            <a:off x="6529523" y="3880131"/>
            <a:ext cx="219047" cy="2097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9719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E7CCFD7-3422-5926-FE46-6E411746134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309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DFE4471-8318-9CFB-4379-80333F68AAB2}"/>
              </a:ext>
            </a:extLst>
          </p:cNvPr>
          <p:cNvSpPr/>
          <p:nvPr/>
        </p:nvSpPr>
        <p:spPr bwMode="auto">
          <a:xfrm>
            <a:off x="6605714" y="1086547"/>
            <a:ext cx="209523" cy="2100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1448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F5F1B07-1A7C-05E0-DC4E-37E4F10EBAB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37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F7C3DA3-2A67-4A39-F5A1-87217BED9550}"/>
              </a:ext>
            </a:extLst>
          </p:cNvPr>
          <p:cNvSpPr/>
          <p:nvPr/>
        </p:nvSpPr>
        <p:spPr bwMode="auto">
          <a:xfrm>
            <a:off x="2634285" y="2106208"/>
            <a:ext cx="180952" cy="1906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6B1D581-F22D-1E1F-A991-5A73C62B895E}"/>
              </a:ext>
            </a:extLst>
          </p:cNvPr>
          <p:cNvSpPr/>
          <p:nvPr/>
        </p:nvSpPr>
        <p:spPr bwMode="auto">
          <a:xfrm>
            <a:off x="7310476" y="2106208"/>
            <a:ext cx="190476" cy="1906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8A381E6-AE42-8187-CE16-1A7952FE1AE4}"/>
              </a:ext>
            </a:extLst>
          </p:cNvPr>
          <p:cNvSpPr/>
          <p:nvPr/>
        </p:nvSpPr>
        <p:spPr bwMode="auto">
          <a:xfrm>
            <a:off x="9910476" y="2106208"/>
            <a:ext cx="323809" cy="1906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9768380-0AB3-E5D2-C4DE-BE40EF0591C0}"/>
              </a:ext>
            </a:extLst>
          </p:cNvPr>
          <p:cNvSpPr/>
          <p:nvPr/>
        </p:nvSpPr>
        <p:spPr bwMode="auto">
          <a:xfrm>
            <a:off x="4951742" y="1928454"/>
            <a:ext cx="473146" cy="6272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3C8942C-7D96-C17E-30EB-EFB5245F28A1}"/>
              </a:ext>
            </a:extLst>
          </p:cNvPr>
          <p:cNvSpPr/>
          <p:nvPr/>
        </p:nvSpPr>
        <p:spPr bwMode="auto">
          <a:xfrm>
            <a:off x="2567619" y="2840108"/>
            <a:ext cx="190476" cy="2001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C83482B1-4429-161D-8CB3-A69CD869D1AB}"/>
              </a:ext>
            </a:extLst>
          </p:cNvPr>
          <p:cNvSpPr/>
          <p:nvPr/>
        </p:nvSpPr>
        <p:spPr bwMode="auto">
          <a:xfrm>
            <a:off x="4980313" y="2662353"/>
            <a:ext cx="286755" cy="6272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E82E6EFA-50B3-87D6-A4DF-7404B3A46E81}"/>
              </a:ext>
            </a:extLst>
          </p:cNvPr>
          <p:cNvSpPr/>
          <p:nvPr/>
        </p:nvSpPr>
        <p:spPr bwMode="auto">
          <a:xfrm>
            <a:off x="7332694" y="2662353"/>
            <a:ext cx="286755" cy="6272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D310F354-1439-D355-E0E0-EC26E778B4DE}"/>
              </a:ext>
            </a:extLst>
          </p:cNvPr>
          <p:cNvSpPr/>
          <p:nvPr/>
        </p:nvSpPr>
        <p:spPr bwMode="auto">
          <a:xfrm>
            <a:off x="9961266" y="2687610"/>
            <a:ext cx="501822" cy="5973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8908EA62-8E22-F34E-C4CD-B6B6F241868F}"/>
              </a:ext>
            </a:extLst>
          </p:cNvPr>
          <p:cNvSpPr/>
          <p:nvPr/>
        </p:nvSpPr>
        <p:spPr bwMode="auto">
          <a:xfrm>
            <a:off x="1462856" y="4612904"/>
            <a:ext cx="2256879" cy="5051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1F8E7791-E789-27FC-0E96-772AF09F6AD1}"/>
              </a:ext>
            </a:extLst>
          </p:cNvPr>
          <p:cNvSpPr/>
          <p:nvPr/>
        </p:nvSpPr>
        <p:spPr bwMode="auto">
          <a:xfrm>
            <a:off x="4929523" y="4612904"/>
            <a:ext cx="1666666" cy="5051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7C1316D4-ABCE-DD5E-4AA3-78936E4B3019}"/>
              </a:ext>
            </a:extLst>
          </p:cNvPr>
          <p:cNvSpPr/>
          <p:nvPr/>
        </p:nvSpPr>
        <p:spPr bwMode="auto">
          <a:xfrm>
            <a:off x="8400257" y="4612904"/>
            <a:ext cx="1976886" cy="5051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>
            <a:extLst>
              <a:ext uri="{FF2B5EF4-FFF2-40B4-BE49-F238E27FC236}">
                <a16:creationId xmlns:a16="http://schemas.microsoft.com/office/drawing/2014/main" id="{2F9879DB-FABB-4FB7-4606-175D97197C17}"/>
              </a:ext>
            </a:extLst>
          </p:cNvPr>
          <p:cNvSpPr/>
          <p:nvPr/>
        </p:nvSpPr>
        <p:spPr bwMode="auto">
          <a:xfrm>
            <a:off x="1343472" y="5346804"/>
            <a:ext cx="1080120" cy="6744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>
            <a:extLst>
              <a:ext uri="{FF2B5EF4-FFF2-40B4-BE49-F238E27FC236}">
                <a16:creationId xmlns:a16="http://schemas.microsoft.com/office/drawing/2014/main" id="{A868E1D2-9E74-4C69-63B3-8E791C1B7F33}"/>
              </a:ext>
            </a:extLst>
          </p:cNvPr>
          <p:cNvSpPr/>
          <p:nvPr/>
        </p:nvSpPr>
        <p:spPr bwMode="auto">
          <a:xfrm>
            <a:off x="4871864" y="5301208"/>
            <a:ext cx="936104" cy="6744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>
            <a:extLst>
              <a:ext uri="{FF2B5EF4-FFF2-40B4-BE49-F238E27FC236}">
                <a16:creationId xmlns:a16="http://schemas.microsoft.com/office/drawing/2014/main" id="{F659576C-0391-DB10-D8CD-AA24023325B8}"/>
              </a:ext>
            </a:extLst>
          </p:cNvPr>
          <p:cNvSpPr/>
          <p:nvPr/>
        </p:nvSpPr>
        <p:spPr bwMode="auto">
          <a:xfrm>
            <a:off x="8472263" y="5301208"/>
            <a:ext cx="590593" cy="6079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32061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12" grpId="0" animBg="1"/>
      <p:bldP spid="13" grpId="0" animBg="1"/>
      <p:bldP spid="14" grpId="0" animBg="1"/>
      <p:bldP spid="15" grpId="0" animBg="1"/>
      <p:bldP spid="19" grpId="0" animBg="1"/>
      <p:bldP spid="21" grpId="0" animBg="1"/>
      <p:bldP spid="23" grpId="0" animBg="1"/>
      <p:bldP spid="35" grpId="0" animBg="1"/>
      <p:bldP spid="36" grpId="0" animBg="1"/>
      <p:bldP spid="37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2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37</cp:revision>
  <dcterms:created xsi:type="dcterms:W3CDTF">2015-09-16T06:52:26Z</dcterms:created>
  <dcterms:modified xsi:type="dcterms:W3CDTF">2023-12-14T12:32:49Z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