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63" r:id="rId3"/>
    <p:sldId id="381" r:id="rId4"/>
    <p:sldId id="380" r:id="rId5"/>
    <p:sldId id="378" r:id="rId6"/>
    <p:sldId id="377" r:id="rId7"/>
    <p:sldId id="375" r:id="rId8"/>
    <p:sldId id="373" r:id="rId9"/>
    <p:sldId id="372" r:id="rId10"/>
    <p:sldId id="371" r:id="rId11"/>
    <p:sldId id="370" r:id="rId12"/>
    <p:sldId id="369" r:id="rId13"/>
    <p:sldId id="368" r:id="rId14"/>
    <p:sldId id="367" r:id="rId15"/>
    <p:sldId id="366" r:id="rId16"/>
    <p:sldId id="365" r:id="rId17"/>
    <p:sldId id="364" r:id="rId18"/>
  </p:sldIdLst>
  <p:sldSz cx="12192000" cy="6858000"/>
  <p:notesSz cx="6858000" cy="9144000"/>
  <p:custDataLst>
    <p:tags r:id="rId22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9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 showGuides="1">
      <p:cViewPr varScale="1">
        <p:scale>
          <a:sx n="92" d="100"/>
          <a:sy n="92" d="100"/>
        </p:scale>
        <p:origin x="108" y="84"/>
      </p:cViewPr>
      <p:guideLst>
        <p:guide orient="horz" pos="2169"/>
        <p:guide pos="3855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0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2.xml"/><Relationship Id="rId3" Type="http://schemas.openxmlformats.org/officeDocument/2006/relationships/image" Target="../media/image6.png"/><Relationship Id="rId2" Type="http://schemas.openxmlformats.org/officeDocument/2006/relationships/tags" Target="../tags/tag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image" Target="../media/image9.png"/><Relationship Id="rId2" Type="http://schemas.openxmlformats.org/officeDocument/2006/relationships/tags" Target="../tags/tag3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tags" Target="../tags/tag8.xml"/><Relationship Id="rId4" Type="http://schemas.openxmlformats.org/officeDocument/2006/relationships/tags" Target="../tags/tag7.xml"/><Relationship Id="rId3" Type="http://schemas.openxmlformats.org/officeDocument/2006/relationships/image" Target="../media/image11.png"/><Relationship Id="rId2" Type="http://schemas.openxmlformats.org/officeDocument/2006/relationships/tags" Target="../tags/tag6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9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80" y="2348045"/>
            <a:ext cx="10800000" cy="2047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34285" y="2058352"/>
            <a:ext cx="3390476" cy="20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34285" y="2506233"/>
            <a:ext cx="2047619" cy="2096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43809" y="2944586"/>
            <a:ext cx="2800000" cy="2191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255"/>
            <a:ext cx="10800000" cy="4134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682115" y="2929255"/>
            <a:ext cx="8745220" cy="2724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3458686"/>
            <a:ext cx="1457142" cy="1905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3887426"/>
            <a:ext cx="1714285" cy="200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453333" y="4325692"/>
            <a:ext cx="8714285" cy="2096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453515" y="4763770"/>
            <a:ext cx="9117330" cy="4565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89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809" y="2487687"/>
            <a:ext cx="1714285" cy="2192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43940" y="2935605"/>
            <a:ext cx="8225155" cy="5943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3650666"/>
            <a:ext cx="1628571" cy="2001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1062857" y="4089167"/>
            <a:ext cx="8066666" cy="2097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465" y="4527550"/>
            <a:ext cx="10279380" cy="2381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8" grpId="0" animBg="1"/>
      <p:bldP spid="9" grpId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1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43940" y="1969135"/>
            <a:ext cx="9056370" cy="33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272380" y="2555725"/>
            <a:ext cx="8523809" cy="4388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252183"/>
            <a:ext cx="1352380" cy="1908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53465" y="3700780"/>
            <a:ext cx="9110345" cy="2698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053465" y="4120515"/>
            <a:ext cx="9125585" cy="3702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06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6815238" y="4616324"/>
            <a:ext cx="600000" cy="2289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auto">
          <a:xfrm>
            <a:off x="1050925" y="1600835"/>
            <a:ext cx="4592955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472380" y="2305639"/>
            <a:ext cx="1714285" cy="1905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472380" y="2734308"/>
            <a:ext cx="7971428" cy="20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969010" y="3201035"/>
            <a:ext cx="4674870" cy="4381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1472380" y="3896479"/>
            <a:ext cx="1590476" cy="20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1472380" y="4334675"/>
            <a:ext cx="7971428" cy="2095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1110476" y="4791923"/>
            <a:ext cx="8333334" cy="2000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auto">
          <a:xfrm>
            <a:off x="1101090" y="5210810"/>
            <a:ext cx="8638540" cy="3175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9" grpId="0" bldLvl="0" animBg="1"/>
      <p:bldP spid="10" grpId="0" animBg="1"/>
      <p:bldP spid="11" grpId="0" animBg="1"/>
      <p:bldP spid="12" grpId="0" animBg="1"/>
      <p:bldP spid="1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2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272380" y="2106518"/>
            <a:ext cx="8114285" cy="4385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53465" y="2811780"/>
            <a:ext cx="2568575" cy="54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53333" y="3507983"/>
            <a:ext cx="8333333" cy="2097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43940" y="3946525"/>
            <a:ext cx="8400415" cy="2616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7" grpId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853333" y="1602025"/>
            <a:ext cx="609523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7062857" y="1602025"/>
            <a:ext cx="609524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148571" y="1602025"/>
            <a:ext cx="590476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891428" y="2527970"/>
            <a:ext cx="1152380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5053333" y="2527970"/>
            <a:ext cx="1295238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2948571" y="3520737"/>
            <a:ext cx="733333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auto">
          <a:xfrm>
            <a:off x="6424761" y="3520737"/>
            <a:ext cx="733333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auto">
          <a:xfrm>
            <a:off x="3215238" y="4475321"/>
            <a:ext cx="466666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auto">
          <a:xfrm>
            <a:off x="6691428" y="4475321"/>
            <a:ext cx="438095" cy="20046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2005714" y="1639878"/>
            <a:ext cx="314285" cy="1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9167619" y="1639878"/>
            <a:ext cx="333333" cy="1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9510476" y="2116935"/>
            <a:ext cx="876190" cy="1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2005714" y="3071047"/>
            <a:ext cx="457142" cy="1908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2291428" y="4025160"/>
            <a:ext cx="847619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8320000" y="4025160"/>
            <a:ext cx="733333" cy="2003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92415"/>
            <a:ext cx="10800000" cy="1936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/>
          <p:cNvSpPr/>
          <p:nvPr>
            <p:custDataLst>
              <p:tags r:id="rId4"/>
            </p:custDataLst>
          </p:nvPr>
        </p:nvSpPr>
        <p:spPr bwMode="auto">
          <a:xfrm>
            <a:off x="5405714" y="5895008"/>
            <a:ext cx="466666" cy="2003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0681904" y="1591421"/>
            <a:ext cx="247619" cy="1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10653333" y="2039310"/>
            <a:ext cx="276190" cy="257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43809" y="2525318"/>
            <a:ext cx="285715" cy="257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10681904" y="3030385"/>
            <a:ext cx="247619" cy="19059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43809" y="3964282"/>
            <a:ext cx="285715" cy="2572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91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7605714" y="1582175"/>
            <a:ext cx="219047" cy="2097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70" y="2421070"/>
            <a:ext cx="10800000" cy="2845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4"/>
            </p:custDataLst>
          </p:nvPr>
        </p:nvSpPr>
        <p:spPr bwMode="auto">
          <a:xfrm>
            <a:off x="7832431" y="2612032"/>
            <a:ext cx="219047" cy="21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5"/>
            </p:custDataLst>
          </p:nvPr>
        </p:nvSpPr>
        <p:spPr bwMode="auto">
          <a:xfrm>
            <a:off x="2956241" y="3566843"/>
            <a:ext cx="219047" cy="2100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86666" y="1620478"/>
            <a:ext cx="209523" cy="20980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987" b="31490"/>
          <a:stretch>
            <a:fillRect/>
          </a:stretch>
        </p:blipFill>
        <p:spPr>
          <a:xfrm>
            <a:off x="335280" y="3375025"/>
            <a:ext cx="9073515" cy="989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/>
          <p:cNvSpPr/>
          <p:nvPr>
            <p:custDataLst>
              <p:tags r:id="rId4"/>
            </p:custDataLst>
          </p:nvPr>
        </p:nvSpPr>
        <p:spPr bwMode="auto">
          <a:xfrm>
            <a:off x="7106618" y="3537543"/>
            <a:ext cx="209523" cy="2009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679"/>
          <a:stretch>
            <a:fillRect/>
          </a:stretch>
        </p:blipFill>
        <p:spPr>
          <a:xfrm>
            <a:off x="9480640" y="3375025"/>
            <a:ext cx="1654720" cy="1445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00345"/>
            <a:ext cx="10800000" cy="38483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00952" y="4291326"/>
            <a:ext cx="3714285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729523" y="4291326"/>
            <a:ext cx="5095238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4777135"/>
            <a:ext cx="1390476" cy="2190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5491428" y="4777135"/>
            <a:ext cx="2619047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5253419"/>
            <a:ext cx="1409523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5491428" y="5253419"/>
            <a:ext cx="1685714" cy="228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776" r="21325"/>
          <a:stretch>
            <a:fillRect/>
          </a:stretch>
        </p:blipFill>
        <p:spPr>
          <a:xfrm>
            <a:off x="335280" y="1191260"/>
            <a:ext cx="8496935" cy="5092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92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1310476" y="3215270"/>
            <a:ext cx="4752380" cy="5059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6558095" y="3339366"/>
            <a:ext cx="3961904" cy="2577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auto">
          <a:xfrm>
            <a:off x="1062857" y="3978937"/>
            <a:ext cx="2076190" cy="229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auto">
          <a:xfrm>
            <a:off x="6310476" y="3988483"/>
            <a:ext cx="2771428" cy="2195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auto">
          <a:xfrm>
            <a:off x="1062857" y="4446683"/>
            <a:ext cx="1685714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auto">
          <a:xfrm>
            <a:off x="6310476" y="4446683"/>
            <a:ext cx="1685714" cy="238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9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auto">
          <a:xfrm>
            <a:off x="3767619" y="4008533"/>
            <a:ext cx="323809" cy="2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auto">
          <a:xfrm>
            <a:off x="5415238" y="4008533"/>
            <a:ext cx="314285" cy="2578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  <a:headEnd/>
                <a:tailEnd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ODE0ODIzMGIxZWRmMGUzOGQwNTVjMDI3NmZmZmZiZDc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6" baseType="lpstr">
      <vt:lpstr>Arial</vt:lpstr>
      <vt:lpstr>宋体</vt:lpstr>
      <vt:lpstr>Wingdings</vt:lpstr>
      <vt:lpstr>Calibri Light</vt:lpstr>
      <vt:lpstr>等线 Light</vt:lpstr>
      <vt:lpstr>微软雅黑</vt:lpstr>
      <vt:lpstr>Arial Unicode MS</vt:lpstr>
      <vt:lpstr>Calibri</vt:lpstr>
      <vt:lpstr>等线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36</cp:revision>
  <dcterms:created xsi:type="dcterms:W3CDTF">2015-09-16T06:52:00Z</dcterms:created>
  <dcterms:modified xsi:type="dcterms:W3CDTF">2023-12-14T08:17:37Z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2052-12.1.0.15712</vt:lpwstr>
  </property>
</Properties>
</file>