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0" r:id="rId4"/>
    <p:sldId id="379" r:id="rId5"/>
    <p:sldId id="378" r:id="rId6"/>
    <p:sldId id="377" r:id="rId7"/>
    <p:sldId id="376" r:id="rId8"/>
    <p:sldId id="375" r:id="rId9"/>
    <p:sldId id="373" r:id="rId10"/>
    <p:sldId id="372" r:id="rId11"/>
    <p:sldId id="371" r:id="rId12"/>
    <p:sldId id="370" r:id="rId13"/>
    <p:sldId id="369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4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0.png"/><Relationship Id="rId2" Type="http://schemas.openxmlformats.org/officeDocument/2006/relationships/tags" Target="../tags/tag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204535"/>
            <a:ext cx="10800000" cy="215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726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81904" y="2067579"/>
            <a:ext cx="266666" cy="238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091428" y="2096159"/>
            <a:ext cx="247619" cy="19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167619" y="2067579"/>
            <a:ext cx="428571" cy="228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29523" y="2562971"/>
            <a:ext cx="466666" cy="200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958095" y="3010729"/>
            <a:ext cx="266666" cy="238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358095" y="3020256"/>
            <a:ext cx="266666" cy="21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453333" y="3010729"/>
            <a:ext cx="419047" cy="219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605714" y="3496595"/>
            <a:ext cx="466666" cy="2000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2291428" y="3944353"/>
            <a:ext cx="542857" cy="238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0090" y="2395855"/>
            <a:ext cx="5671820" cy="2759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3539047" y="4138153"/>
            <a:ext cx="276190" cy="200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10476" y="4138153"/>
            <a:ext cx="276190" cy="2193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405714" y="4157226"/>
            <a:ext cx="466666" cy="200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965" y="1484630"/>
            <a:ext cx="5723255" cy="2468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8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3809" y="2946077"/>
            <a:ext cx="7152379" cy="200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43990" y="3384550"/>
            <a:ext cx="7291070" cy="344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53515" y="3813810"/>
            <a:ext cx="7219950" cy="332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43809" y="4233519"/>
            <a:ext cx="7152379" cy="2098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63040" y="4662805"/>
            <a:ext cx="7265670" cy="338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9" grpId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3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1115" y="2069465"/>
            <a:ext cx="8613775" cy="219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518266"/>
            <a:ext cx="1704761" cy="1908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2938239"/>
            <a:ext cx="8733333" cy="200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3465" y="3368040"/>
            <a:ext cx="8885555" cy="3194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2380" y="2019722"/>
            <a:ext cx="8514285" cy="209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457861"/>
            <a:ext cx="1942857" cy="200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2886475"/>
            <a:ext cx="8723809" cy="209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940" y="3315335"/>
            <a:ext cx="8938260" cy="3409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2380" y="1993368"/>
            <a:ext cx="2209523" cy="200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422916"/>
            <a:ext cx="6952380" cy="200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809" y="2862009"/>
            <a:ext cx="6971428" cy="1909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272380" y="3282011"/>
            <a:ext cx="2428571" cy="210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2990" y="3721100"/>
            <a:ext cx="10257790" cy="32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62857" y="4150651"/>
            <a:ext cx="9933333" cy="200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53465" y="4570730"/>
            <a:ext cx="10087610" cy="3378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10" grpId="0" animBg="1"/>
      <p:bldP spid="11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0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2031140"/>
            <a:ext cx="8514285" cy="4389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333" y="2727692"/>
            <a:ext cx="1352380" cy="1812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3128447"/>
            <a:ext cx="1923809" cy="219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3557829"/>
            <a:ext cx="8742857" cy="2290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940" y="3987165"/>
            <a:ext cx="9201150" cy="408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3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62857" y="1648623"/>
            <a:ext cx="466666" cy="190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58095" y="1648623"/>
            <a:ext cx="609523" cy="1905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672380" y="2630204"/>
            <a:ext cx="333333" cy="200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167619" y="2592084"/>
            <a:ext cx="542857" cy="2668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72380" y="3621315"/>
            <a:ext cx="457142" cy="209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262857" y="4116870"/>
            <a:ext cx="733333" cy="200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148571" y="4612425"/>
            <a:ext cx="733333" cy="200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7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24761" y="1591668"/>
            <a:ext cx="733333" cy="2288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815238" y="2611737"/>
            <a:ext cx="609523" cy="2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34285" y="2611737"/>
            <a:ext cx="600000" cy="2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700952" y="3107471"/>
            <a:ext cx="466666" cy="209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700952" y="3603206"/>
            <a:ext cx="476190" cy="209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005714" y="3555539"/>
            <a:ext cx="1114285" cy="2669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062857" y="1038727"/>
            <a:ext cx="857142" cy="2573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815238" y="1067324"/>
            <a:ext cx="333333" cy="200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24761" y="1563010"/>
            <a:ext cx="619047" cy="2097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967619" y="1563010"/>
            <a:ext cx="752380" cy="200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310476" y="3050070"/>
            <a:ext cx="323809" cy="190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39047" y="3050070"/>
            <a:ext cx="304762" cy="190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120000" y="4041444"/>
            <a:ext cx="190476" cy="1906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2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1904" y="1620539"/>
            <a:ext cx="285714" cy="257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720000" y="2154631"/>
            <a:ext cx="247619" cy="190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91428" y="2631498"/>
            <a:ext cx="276190" cy="257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20000" y="3175127"/>
            <a:ext cx="247619" cy="1907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81904" y="3651994"/>
            <a:ext cx="285714" cy="257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10476" y="1640139"/>
            <a:ext cx="247619" cy="200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329523" y="3119591"/>
            <a:ext cx="247619" cy="209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653333" y="2136419"/>
            <a:ext cx="228571" cy="200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60615"/>
            <a:ext cx="10800000" cy="2482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2005714" y="4481162"/>
            <a:ext cx="219047" cy="210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9491428" y="5464492"/>
            <a:ext cx="219047" cy="210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3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29523" y="1725637"/>
            <a:ext cx="4076190" cy="4960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91428" y="2526972"/>
            <a:ext cx="1257142" cy="2098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291428" y="3003958"/>
            <a:ext cx="1552380" cy="238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91428" y="3147054"/>
            <a:ext cx="1609523" cy="228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405714" y="3127974"/>
            <a:ext cx="1819047" cy="21941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139047" y="3633579"/>
            <a:ext cx="1257141" cy="200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139047" y="4110564"/>
            <a:ext cx="1257141" cy="2289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77142" y="3424362"/>
            <a:ext cx="2657142" cy="200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329523" y="3281228"/>
            <a:ext cx="4695238" cy="4961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29523" y="3920559"/>
            <a:ext cx="1533333" cy="2003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81904" y="4054151"/>
            <a:ext cx="1952380" cy="229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129523" y="4397673"/>
            <a:ext cx="1533333" cy="229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081904" y="4550349"/>
            <a:ext cx="1533333" cy="229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2023-12-14T13:01:16Z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