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70" r:id="rId14"/>
    <p:sldId id="369" r:id="rId15"/>
    <p:sldId id="368" r:id="rId16"/>
    <p:sldId id="367" r:id="rId17"/>
    <p:sldId id="366" r:id="rId18"/>
    <p:sldId id="365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5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625" y="2360745"/>
            <a:ext cx="10800000" cy="21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990" y="1870075"/>
            <a:ext cx="274447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196190" y="2003506"/>
            <a:ext cx="2361904" cy="2196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81904" y="2643423"/>
            <a:ext cx="1180952" cy="496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196190" y="2786687"/>
            <a:ext cx="1257142" cy="20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05765" y="3356610"/>
            <a:ext cx="1252855" cy="7378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6196190" y="3569869"/>
            <a:ext cx="847619" cy="1910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animBg="1"/>
      <p:bldP spid="9" grpId="0" animBg="1"/>
      <p:bldP spid="11" grpId="0" bldLvl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205714" y="2458339"/>
            <a:ext cx="1847619" cy="247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291428" y="2334477"/>
            <a:ext cx="2457142" cy="4954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814945" y="2153920"/>
            <a:ext cx="2066925" cy="675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15238" y="3106231"/>
            <a:ext cx="628571" cy="190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100952" y="3106231"/>
            <a:ext cx="895238" cy="20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453333" y="3106231"/>
            <a:ext cx="904761" cy="200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bldLvl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586666" y="3288821"/>
            <a:ext cx="1590476" cy="2478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986666" y="3174410"/>
            <a:ext cx="2876189" cy="4957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129523" y="3946684"/>
            <a:ext cx="1047619" cy="2002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1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91428" y="2442280"/>
            <a:ext cx="8514285" cy="229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72380" y="2891002"/>
            <a:ext cx="1352380" cy="200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330177"/>
            <a:ext cx="8733333" cy="190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63040" y="3740785"/>
            <a:ext cx="9182735" cy="4159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3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3465" y="2030095"/>
            <a:ext cx="7457440" cy="458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940" y="2665095"/>
            <a:ext cx="7336155" cy="278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53465" y="3136900"/>
            <a:ext cx="7555230" cy="374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4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940" y="2420620"/>
            <a:ext cx="9016365" cy="4025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2915359"/>
            <a:ext cx="8742857" cy="209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196190" y="3353567"/>
            <a:ext cx="6600000" cy="200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940" y="3772535"/>
            <a:ext cx="9197975" cy="4057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2067579"/>
            <a:ext cx="8752380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3809" y="2524864"/>
            <a:ext cx="8752380" cy="19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501140" y="2861945"/>
            <a:ext cx="8573135" cy="309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34415" y="3220720"/>
            <a:ext cx="9005570" cy="445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43940" y="3792220"/>
            <a:ext cx="9197975" cy="511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4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540" y="2268855"/>
            <a:ext cx="8942705" cy="438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2974964"/>
            <a:ext cx="8742857" cy="4292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3465" y="3540760"/>
            <a:ext cx="8978265" cy="3778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53465" y="3965575"/>
            <a:ext cx="8900160" cy="4349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animBg="1"/>
      <p:bldP spid="8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2076826"/>
            <a:ext cx="2295238" cy="209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643809" y="2514947"/>
            <a:ext cx="5742856" cy="200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81904" y="2934020"/>
            <a:ext cx="6304761" cy="2190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990" y="3333115"/>
            <a:ext cx="2401570" cy="280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386666" y="3391189"/>
            <a:ext cx="1600000" cy="180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653333" y="3829310"/>
            <a:ext cx="1352380" cy="171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167619" y="3829310"/>
            <a:ext cx="1352380" cy="171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643809" y="4238858"/>
            <a:ext cx="1752380" cy="209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4167619" y="4238858"/>
            <a:ext cx="3219046" cy="20001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43809" y="4686504"/>
            <a:ext cx="1961904" cy="180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43940" y="5086350"/>
            <a:ext cx="6543675" cy="294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8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862857" y="1552983"/>
            <a:ext cx="190476" cy="20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243809" y="1705372"/>
            <a:ext cx="190476" cy="20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110476" y="1705372"/>
            <a:ext cx="333333" cy="20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758095" y="1705372"/>
            <a:ext cx="190476" cy="20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62857" y="1867286"/>
            <a:ext cx="323809" cy="1904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129523" y="2810194"/>
            <a:ext cx="1428571" cy="20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81904" y="2810194"/>
            <a:ext cx="1247619" cy="20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24761" y="3276886"/>
            <a:ext cx="666666" cy="209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272380" y="3762626"/>
            <a:ext cx="609524" cy="20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843809" y="4238842"/>
            <a:ext cx="476190" cy="2000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88030" y="1048385"/>
            <a:ext cx="416560" cy="612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377142" y="1238709"/>
            <a:ext cx="304761" cy="190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596190" y="1905482"/>
            <a:ext cx="1438095" cy="200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739047" y="2419849"/>
            <a:ext cx="590477" cy="190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10476" y="2886590"/>
            <a:ext cx="1819047" cy="2095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8834285" y="2848489"/>
            <a:ext cx="2161904" cy="2667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62857" y="3334280"/>
            <a:ext cx="961904" cy="2381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072380" y="4305864"/>
            <a:ext cx="314285" cy="190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0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7142" y="1248741"/>
            <a:ext cx="447619" cy="190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472380" y="1878567"/>
            <a:ext cx="333333" cy="200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20000" y="2355708"/>
            <a:ext cx="180952" cy="190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939047" y="2823306"/>
            <a:ext cx="590476" cy="2003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29523" y="3777588"/>
            <a:ext cx="304761" cy="1908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0000" y="1611431"/>
            <a:ext cx="247619" cy="1813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81904" y="2203144"/>
            <a:ext cx="285714" cy="25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0000" y="2871207"/>
            <a:ext cx="247619" cy="19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81904" y="3310220"/>
            <a:ext cx="285714" cy="2576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20000" y="3968739"/>
            <a:ext cx="247619" cy="190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605714" y="1591433"/>
            <a:ext cx="247619" cy="200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415238" y="2982777"/>
            <a:ext cx="228571" cy="2001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758095" y="4374121"/>
            <a:ext cx="219047" cy="2096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1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1602120"/>
            <a:ext cx="209523" cy="2004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929523" y="3301535"/>
            <a:ext cx="219047" cy="21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34285" y="2200861"/>
            <a:ext cx="447619" cy="200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786666" y="2200861"/>
            <a:ext cx="466666" cy="200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77142" y="2200861"/>
            <a:ext cx="152380" cy="190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624761" y="2972472"/>
            <a:ext cx="323809" cy="200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62857" y="2972472"/>
            <a:ext cx="600000" cy="200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86666" y="2972472"/>
            <a:ext cx="571428" cy="200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380" y="2032674"/>
            <a:ext cx="2466666" cy="21977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58095" y="2013563"/>
            <a:ext cx="1933333" cy="2580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380" y="2510456"/>
            <a:ext cx="1257142" cy="210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558095" y="2510456"/>
            <a:ext cx="990476" cy="2006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72380" y="2978682"/>
            <a:ext cx="704761" cy="210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558095" y="2978682"/>
            <a:ext cx="847619" cy="2102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2023-12-14T12:58:30Z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