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3" r:id="rId4"/>
    <p:sldId id="382" r:id="rId5"/>
    <p:sldId id="381" r:id="rId6"/>
    <p:sldId id="380" r:id="rId7"/>
    <p:sldId id="379" r:id="rId8"/>
    <p:sldId id="378" r:id="rId9"/>
    <p:sldId id="377" r:id="rId10"/>
    <p:sldId id="376" r:id="rId11"/>
    <p:sldId id="375" r:id="rId12"/>
    <p:sldId id="374" r:id="rId13"/>
    <p:sldId id="373" r:id="rId14"/>
    <p:sldId id="372" r:id="rId15"/>
    <p:sldId id="371" r:id="rId16"/>
    <p:sldId id="369" r:id="rId17"/>
    <p:sldId id="368" r:id="rId18"/>
    <p:sldId id="367" r:id="rId19"/>
    <p:sldId id="366" r:id="rId20"/>
    <p:sldId id="365" r:id="rId21"/>
  </p:sldIdLst>
  <p:sldSz cx="12192000" cy="6858000"/>
  <p:notesSz cx="6858000" cy="9144000"/>
  <p:custDataLst>
    <p:tags r:id="rId2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8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4.png"/><Relationship Id="rId3" Type="http://schemas.openxmlformats.org/officeDocument/2006/relationships/tags" Target="../tags/tag3.xml"/><Relationship Id="rId2" Type="http://schemas.openxmlformats.org/officeDocument/2006/relationships/image" Target="../media/image15.png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image" Target="../media/image19.png"/><Relationship Id="rId5" Type="http://schemas.openxmlformats.org/officeDocument/2006/relationships/tags" Target="../tags/tag5.xml"/><Relationship Id="rId4" Type="http://schemas.openxmlformats.org/officeDocument/2006/relationships/image" Target="../media/image15.png"/><Relationship Id="rId3" Type="http://schemas.openxmlformats.org/officeDocument/2006/relationships/tags" Target="../tags/tag4.xml"/><Relationship Id="rId2" Type="http://schemas.openxmlformats.org/officeDocument/2006/relationships/image" Target="../media/image18.png"/><Relationship Id="rId12" Type="http://schemas.openxmlformats.org/officeDocument/2006/relationships/slideLayout" Target="../slideLayouts/slideLayout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9" Type="http://schemas.openxmlformats.org/officeDocument/2006/relationships/tags" Target="../tags/tag17.xml"/><Relationship Id="rId8" Type="http://schemas.openxmlformats.org/officeDocument/2006/relationships/tags" Target="../tags/tag16.xml"/><Relationship Id="rId7" Type="http://schemas.openxmlformats.org/officeDocument/2006/relationships/tags" Target="../tags/tag15.xml"/><Relationship Id="rId6" Type="http://schemas.openxmlformats.org/officeDocument/2006/relationships/tags" Target="../tags/tag14.xml"/><Relationship Id="rId5" Type="http://schemas.openxmlformats.org/officeDocument/2006/relationships/tags" Target="../tags/tag13.xml"/><Relationship Id="rId4" Type="http://schemas.openxmlformats.org/officeDocument/2006/relationships/tags" Target="../tags/tag12.xml"/><Relationship Id="rId3" Type="http://schemas.openxmlformats.org/officeDocument/2006/relationships/image" Target="../media/image25.png"/><Relationship Id="rId2" Type="http://schemas.openxmlformats.org/officeDocument/2006/relationships/tags" Target="../tags/tag1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348680"/>
            <a:ext cx="10800000" cy="210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04" y="1830997"/>
            <a:ext cx="2933333" cy="496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05714" y="1830997"/>
            <a:ext cx="2190476" cy="496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67619" y="1830997"/>
            <a:ext cx="1904761" cy="496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1904" y="2709084"/>
            <a:ext cx="847619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119880" y="2566035"/>
            <a:ext cx="2209800" cy="496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567619" y="2565918"/>
            <a:ext cx="1219047" cy="496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81904" y="3453549"/>
            <a:ext cx="428571" cy="190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4213225" y="3263265"/>
            <a:ext cx="1004570" cy="685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auto">
          <a:xfrm>
            <a:off x="7567619" y="3453549"/>
            <a:ext cx="571428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bldLvl="0" animBg="1"/>
      <p:bldP spid="11" grpId="0" animBg="1"/>
      <p:bldP spid="13" grpId="0" animBg="1"/>
      <p:bldP spid="14" grpId="0" bldLvl="0" animBg="1"/>
      <p:bldP spid="1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72515" y="2157730"/>
            <a:ext cx="1457325" cy="656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510405" y="2207260"/>
            <a:ext cx="1445260" cy="647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243809" y="2432434"/>
            <a:ext cx="2266666" cy="2481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758095" y="3205605"/>
            <a:ext cx="771428" cy="190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872990" y="3053715"/>
            <a:ext cx="1285875" cy="6356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8053333" y="3205605"/>
            <a:ext cx="628571" cy="190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9" grpId="0" animBg="1"/>
      <p:bldP spid="11" grpId="0" animBg="1"/>
      <p:bldP spid="12" grpId="0" bldLvl="0" animBg="1"/>
      <p:bldP spid="1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553" b="21353"/>
          <a:stretch>
            <a:fillRect/>
          </a:stretch>
        </p:blipFill>
        <p:spPr>
          <a:xfrm>
            <a:off x="720090" y="972185"/>
            <a:ext cx="6744335" cy="1664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10476" y="1515409"/>
            <a:ext cx="1466666" cy="2002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1925350"/>
            <a:ext cx="1228571" cy="1811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2316224"/>
            <a:ext cx="1342857" cy="209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80"/>
          <a:stretch>
            <a:fillRect/>
          </a:stretch>
        </p:blipFill>
        <p:spPr>
          <a:xfrm>
            <a:off x="7824560" y="836295"/>
            <a:ext cx="3263810" cy="2116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47"/>
          <a:stretch>
            <a:fillRect/>
          </a:stretch>
        </p:blipFill>
        <p:spPr>
          <a:xfrm>
            <a:off x="6384380" y="1548130"/>
            <a:ext cx="5135790" cy="3020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19" b="13910"/>
          <a:stretch>
            <a:fillRect/>
          </a:stretch>
        </p:blipFill>
        <p:spPr>
          <a:xfrm>
            <a:off x="720090" y="1548130"/>
            <a:ext cx="5808345" cy="2600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auto">
          <a:xfrm>
            <a:off x="3386666" y="3834795"/>
            <a:ext cx="304761" cy="19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29523" y="3834795"/>
            <a:ext cx="190476" cy="19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257" r="46219"/>
          <a:stretch>
            <a:fillRect/>
          </a:stretch>
        </p:blipFill>
        <p:spPr>
          <a:xfrm>
            <a:off x="575945" y="1052195"/>
            <a:ext cx="5808345" cy="460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43345" y="1484630"/>
            <a:ext cx="4596130" cy="29965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9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1336490"/>
            <a:ext cx="10800000" cy="309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2085" y="2204720"/>
            <a:ext cx="6009640" cy="239268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441" r="45996"/>
          <a:stretch>
            <a:fillRect/>
          </a:stretch>
        </p:blipFill>
        <p:spPr>
          <a:xfrm>
            <a:off x="479425" y="836295"/>
            <a:ext cx="5832475" cy="500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4724850"/>
            <a:ext cx="10800000" cy="1767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3748577" y="4849026"/>
            <a:ext cx="333333" cy="19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7977148" y="4849026"/>
            <a:ext cx="323809" cy="19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4929529" y="5288419"/>
            <a:ext cx="1457142" cy="2196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8453339" y="5727811"/>
            <a:ext cx="333333" cy="2005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auto">
          <a:xfrm>
            <a:off x="3320005" y="6167204"/>
            <a:ext cx="333333" cy="191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5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2372345"/>
            <a:ext cx="8276190" cy="2000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2791496"/>
            <a:ext cx="1466666" cy="1809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191595"/>
            <a:ext cx="8495238" cy="190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3040" y="3582035"/>
            <a:ext cx="8774430" cy="33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2203046"/>
            <a:ext cx="2190476" cy="229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415" y="2632710"/>
            <a:ext cx="8801100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805714" y="3290947"/>
            <a:ext cx="5752380" cy="1908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940" y="3663315"/>
            <a:ext cx="8866505" cy="426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3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1034415" y="1916430"/>
            <a:ext cx="8888730" cy="540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809" y="2659804"/>
            <a:ext cx="8514285" cy="190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34285" y="3069836"/>
            <a:ext cx="8523809" cy="43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43940" y="3698875"/>
            <a:ext cx="8929370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animBg="1"/>
      <p:bldP spid="9" grpId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53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030301"/>
            <a:ext cx="8276190" cy="4290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688164"/>
            <a:ext cx="1342857" cy="1906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990" y="3088640"/>
            <a:ext cx="8774430" cy="304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3333" y="3460438"/>
            <a:ext cx="8504761" cy="2192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43940" y="3860800"/>
            <a:ext cx="8887460" cy="3606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animBg="1"/>
      <p:bldP spid="9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7525" y="3684085"/>
            <a:ext cx="10800000" cy="244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1199429" y="3789152"/>
            <a:ext cx="8542857" cy="210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1199429" y="4190318"/>
            <a:ext cx="8542857" cy="20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1199429" y="4591485"/>
            <a:ext cx="8542857" cy="210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199429" y="4983100"/>
            <a:ext cx="8542857" cy="2196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1199429" y="5393818"/>
            <a:ext cx="8542857" cy="2005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1199515" y="5775960"/>
            <a:ext cx="8923655" cy="3105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862857" y="1610293"/>
            <a:ext cx="600000" cy="200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67619" y="2058052"/>
            <a:ext cx="2276190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862857" y="2543917"/>
            <a:ext cx="314285" cy="19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29523" y="3010729"/>
            <a:ext cx="571428" cy="209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96190" y="3010729"/>
            <a:ext cx="695238" cy="209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796190" y="3477541"/>
            <a:ext cx="742857" cy="200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853333" y="3944353"/>
            <a:ext cx="600000" cy="200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320000" y="4877977"/>
            <a:ext cx="752380" cy="209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720000" y="1620964"/>
            <a:ext cx="333333" cy="200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291428" y="2088600"/>
            <a:ext cx="304761" cy="200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63750" y="2924810"/>
            <a:ext cx="647065" cy="662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400800" y="2924175"/>
            <a:ext cx="466090" cy="6057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996190" y="4760807"/>
            <a:ext cx="190476" cy="200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bldLvl="0" animBg="1"/>
      <p:bldP spid="9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6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577142" y="1667397"/>
            <a:ext cx="590476" cy="20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986666" y="2286587"/>
            <a:ext cx="304761" cy="19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786666" y="2915302"/>
            <a:ext cx="180952" cy="19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5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0000" y="1554146"/>
            <a:ext cx="247619" cy="190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0000" y="2012228"/>
            <a:ext cx="247619" cy="190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0000" y="2937936"/>
            <a:ext cx="247619" cy="190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81904" y="3367388"/>
            <a:ext cx="285714" cy="257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20000" y="4006794"/>
            <a:ext cx="247619" cy="1908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86666" y="1583280"/>
            <a:ext cx="219047" cy="2101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643809" y="2968211"/>
            <a:ext cx="228571" cy="2005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53333" y="1220116"/>
            <a:ext cx="228572" cy="2004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996190" y="2546585"/>
            <a:ext cx="209523" cy="209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00952" y="4016197"/>
            <a:ext cx="209523" cy="2099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5238" y="1964600"/>
            <a:ext cx="447619" cy="209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139047" y="1964600"/>
            <a:ext cx="457142" cy="209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767619" y="1964600"/>
            <a:ext cx="304761" cy="200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100952" y="1964600"/>
            <a:ext cx="723809" cy="200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510790" y="2403475"/>
            <a:ext cx="470535" cy="58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01255" y="2403475"/>
            <a:ext cx="372745" cy="6800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72380" y="2556342"/>
            <a:ext cx="190476" cy="190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081904" y="2556342"/>
            <a:ext cx="190476" cy="1908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380" y="2411241"/>
            <a:ext cx="2876190" cy="228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77142" y="2287332"/>
            <a:ext cx="2323809" cy="4956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29523" y="2420772"/>
            <a:ext cx="2495238" cy="209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72380" y="3173753"/>
            <a:ext cx="1390476" cy="20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4777105" y="2992120"/>
            <a:ext cx="1221740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7929523" y="3154690"/>
            <a:ext cx="3019047" cy="2192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72380" y="3907670"/>
            <a:ext cx="838095" cy="2096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auto">
          <a:xfrm>
            <a:off x="4678045" y="3698240"/>
            <a:ext cx="850900" cy="7099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auto">
          <a:xfrm>
            <a:off x="7929523" y="3907670"/>
            <a:ext cx="980952" cy="20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auto">
          <a:xfrm>
            <a:off x="7929523" y="4498617"/>
            <a:ext cx="580952" cy="2001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bldLvl="0" animBg="1"/>
      <p:bldP spid="12" grpId="0" animBg="1"/>
      <p:bldP spid="15" grpId="0" animBg="1"/>
      <p:bldP spid="17" grpId="0" bldLvl="0" animBg="1"/>
      <p:bldP spid="18" grpId="0" animBg="1"/>
      <p:bldP spid="20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9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2023-12-14T13:07:31Z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