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0" r:id="rId4"/>
    <p:sldId id="379" r:id="rId5"/>
    <p:sldId id="378" r:id="rId6"/>
    <p:sldId id="377" r:id="rId7"/>
    <p:sldId id="376" r:id="rId8"/>
    <p:sldId id="375" r:id="rId9"/>
    <p:sldId id="374" r:id="rId10"/>
    <p:sldId id="373" r:id="rId11"/>
    <p:sldId id="372" r:id="rId12"/>
    <p:sldId id="371" r:id="rId13"/>
    <p:sldId id="369" r:id="rId14"/>
    <p:sldId id="368" r:id="rId15"/>
    <p:sldId id="367" r:id="rId16"/>
    <p:sldId id="366" r:id="rId17"/>
    <p:sldId id="365" r:id="rId18"/>
    <p:sldId id="364" r:id="rId19"/>
  </p:sldIdLst>
  <p:sldSz cx="12192000" cy="6858000"/>
  <p:notesSz cx="6858000" cy="9144000"/>
  <p:custDataLst>
    <p:tags r:id="rId23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48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0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9" Type="http://schemas.openxmlformats.org/officeDocument/2006/relationships/tags" Target="../tags/tag7.xml"/><Relationship Id="rId8" Type="http://schemas.openxmlformats.org/officeDocument/2006/relationships/tags" Target="../tags/tag6.xml"/><Relationship Id="rId7" Type="http://schemas.openxmlformats.org/officeDocument/2006/relationships/tags" Target="../tags/tag5.xml"/><Relationship Id="rId6" Type="http://schemas.openxmlformats.org/officeDocument/2006/relationships/tags" Target="../tags/tag4.xml"/><Relationship Id="rId5" Type="http://schemas.openxmlformats.org/officeDocument/2006/relationships/tags" Target="../tags/tag3.xml"/><Relationship Id="rId4" Type="http://schemas.openxmlformats.org/officeDocument/2006/relationships/tags" Target="../tags/tag2.xml"/><Relationship Id="rId3" Type="http://schemas.openxmlformats.org/officeDocument/2006/relationships/image" Target="../media/image15.png"/><Relationship Id="rId2" Type="http://schemas.openxmlformats.org/officeDocument/2006/relationships/tags" Target="../tags/tag1.xml"/><Relationship Id="rId13" Type="http://schemas.openxmlformats.org/officeDocument/2006/relationships/slideLayout" Target="../slideLayouts/slideLayout1.xml"/><Relationship Id="rId12" Type="http://schemas.openxmlformats.org/officeDocument/2006/relationships/image" Target="../media/image16.png"/><Relationship Id="rId11" Type="http://schemas.openxmlformats.org/officeDocument/2006/relationships/tags" Target="../tags/tag9.xml"/><Relationship Id="rId10" Type="http://schemas.openxmlformats.org/officeDocument/2006/relationships/tags" Target="../tags/tag8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35" y="2348680"/>
            <a:ext cx="10800000" cy="22273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9740" y="2486660"/>
            <a:ext cx="6823710" cy="2923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15" y="749115"/>
            <a:ext cx="10800000" cy="267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215" y="3428180"/>
            <a:ext cx="10800000" cy="32671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>
            <p:custDataLst>
              <p:tags r:id="rId4"/>
            </p:custDataLst>
          </p:nvPr>
        </p:nvSpPr>
        <p:spPr bwMode="auto">
          <a:xfrm>
            <a:off x="5255881" y="3599632"/>
            <a:ext cx="447619" cy="209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>
            <p:custDataLst>
              <p:tags r:id="rId5"/>
            </p:custDataLst>
          </p:nvPr>
        </p:nvSpPr>
        <p:spPr bwMode="auto">
          <a:xfrm>
            <a:off x="7646357" y="4066364"/>
            <a:ext cx="476190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>
            <p:custDataLst>
              <p:tags r:id="rId6"/>
            </p:custDataLst>
          </p:nvPr>
        </p:nvSpPr>
        <p:spPr bwMode="auto">
          <a:xfrm>
            <a:off x="2693976" y="4533096"/>
            <a:ext cx="1133333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>
            <p:custDataLst>
              <p:tags r:id="rId7"/>
            </p:custDataLst>
          </p:nvPr>
        </p:nvSpPr>
        <p:spPr bwMode="auto">
          <a:xfrm>
            <a:off x="5636834" y="4999828"/>
            <a:ext cx="466666" cy="2000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>
            <p:custDataLst>
              <p:tags r:id="rId8"/>
            </p:custDataLst>
          </p:nvPr>
        </p:nvSpPr>
        <p:spPr bwMode="auto">
          <a:xfrm>
            <a:off x="9693976" y="4971252"/>
            <a:ext cx="266666" cy="2381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>
            <p:custDataLst>
              <p:tags r:id="rId9"/>
            </p:custDataLst>
          </p:nvPr>
        </p:nvSpPr>
        <p:spPr bwMode="auto">
          <a:xfrm>
            <a:off x="1598738" y="5457034"/>
            <a:ext cx="276190" cy="219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>
            <p:custDataLst>
              <p:tags r:id="rId10"/>
            </p:custDataLst>
          </p:nvPr>
        </p:nvSpPr>
        <p:spPr bwMode="auto">
          <a:xfrm>
            <a:off x="2674929" y="5476085"/>
            <a:ext cx="323809" cy="19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>
            <p:custDataLst>
              <p:tags r:id="rId11"/>
            </p:custDataLst>
          </p:nvPr>
        </p:nvSpPr>
        <p:spPr bwMode="auto">
          <a:xfrm>
            <a:off x="4684453" y="5476085"/>
            <a:ext cx="466666" cy="190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3763010" y="1183005"/>
            <a:ext cx="4615815" cy="22453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94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53333" y="2982988"/>
            <a:ext cx="3133333" cy="228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43809" y="3430933"/>
            <a:ext cx="6333333" cy="2001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920000" y="3869347"/>
            <a:ext cx="1266666" cy="1810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920240" y="4307840"/>
            <a:ext cx="6274435" cy="268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43809" y="4746176"/>
            <a:ext cx="1742857" cy="171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3040" y="5146675"/>
            <a:ext cx="7214870" cy="417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9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1974423"/>
            <a:ext cx="8752380" cy="2100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809" y="2432674"/>
            <a:ext cx="8752380" cy="2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890925"/>
            <a:ext cx="8752380" cy="1909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34285" y="3330082"/>
            <a:ext cx="8761904" cy="20048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788410"/>
            <a:ext cx="9159240" cy="4083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540" y="2045970"/>
            <a:ext cx="9142730" cy="379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990" y="2565400"/>
            <a:ext cx="8854440" cy="366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004185"/>
            <a:ext cx="9001760" cy="3314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462857" y="2982317"/>
            <a:ext cx="2561904" cy="2286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462857" y="3411058"/>
            <a:ext cx="5228571" cy="2191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565" y="3849370"/>
            <a:ext cx="5762625" cy="330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15415" y="4292600"/>
            <a:ext cx="9055735" cy="737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3040" y="5135245"/>
            <a:ext cx="8673465" cy="3562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8" grpId="0" bldLvl="0" animBg="1"/>
      <p:bldP spid="10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63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896620" y="1513840"/>
            <a:ext cx="2900045" cy="5702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329523" y="2277168"/>
            <a:ext cx="1733333" cy="1905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329815" y="2696210"/>
            <a:ext cx="7531100" cy="361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100952" y="3153631"/>
            <a:ext cx="8342857" cy="43823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110476" y="3830032"/>
            <a:ext cx="8333334" cy="2095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0615" y="4249420"/>
            <a:ext cx="8590280" cy="394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animBg="1"/>
      <p:bldP spid="8" grpId="0" bldLvl="0" animBg="1"/>
      <p:bldP spid="10" grpId="0" animBg="1"/>
      <p:bldP spid="11" grpId="0" animBg="1"/>
      <p:bldP spid="1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34415" y="2473325"/>
            <a:ext cx="8761730" cy="499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72515" y="3161665"/>
            <a:ext cx="8723630" cy="506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81904" y="3896122"/>
            <a:ext cx="8714285" cy="2285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53465" y="4324985"/>
            <a:ext cx="8821420" cy="3359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8" grpId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405714" y="1791799"/>
            <a:ext cx="333333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0000" y="1791799"/>
            <a:ext cx="190476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7500952" y="1791799"/>
            <a:ext cx="333333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3786666" y="1953852"/>
            <a:ext cx="190476" cy="190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7034285" y="2621131"/>
            <a:ext cx="190476" cy="1906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872380" y="3297942"/>
            <a:ext cx="314285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3081904" y="3297942"/>
            <a:ext cx="200000" cy="2001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2088515" y="4337050"/>
            <a:ext cx="374650" cy="2451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958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9891428" y="1162508"/>
            <a:ext cx="733333" cy="1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891428" y="1686405"/>
            <a:ext cx="447619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6739047" y="2724674"/>
            <a:ext cx="476190" cy="20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272380" y="3239046"/>
            <a:ext cx="323809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8881904" y="4286840"/>
            <a:ext cx="171429" cy="190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996190" y="4429721"/>
            <a:ext cx="190476" cy="2000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120000" y="4429721"/>
            <a:ext cx="466666" cy="209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96190" y="1210502"/>
            <a:ext cx="190476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720000" y="1735209"/>
            <a:ext cx="171428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2472380" y="1887851"/>
            <a:ext cx="190476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834285" y="1887851"/>
            <a:ext cx="323809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9710476" y="2040493"/>
            <a:ext cx="190476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767619" y="2555659"/>
            <a:ext cx="600000" cy="1908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62857" y="3595532"/>
            <a:ext cx="590476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9043809" y="3595532"/>
            <a:ext cx="609523" cy="2098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8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668910"/>
            <a:ext cx="285714" cy="24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91428" y="2327633"/>
            <a:ext cx="276190" cy="25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720000" y="3034090"/>
            <a:ext cx="247619" cy="1909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530519"/>
            <a:ext cx="285714" cy="2482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91428" y="4046041"/>
            <a:ext cx="276190" cy="2577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20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5977142" y="1582191"/>
            <a:ext cx="219047" cy="20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8453333" y="2526082"/>
            <a:ext cx="247619" cy="20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481904" y="4251780"/>
            <a:ext cx="219047" cy="209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32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224761" y="1144042"/>
            <a:ext cx="219047" cy="20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977142" y="2243201"/>
            <a:ext cx="200000" cy="2007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47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86666" y="2404443"/>
            <a:ext cx="1695238" cy="24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4786666" y="2385343"/>
            <a:ext cx="1704761" cy="24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8500952" y="2404443"/>
            <a:ext cx="1971427" cy="2482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62857" y="2901023"/>
            <a:ext cx="609523" cy="19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320000" y="2881924"/>
            <a:ext cx="752380" cy="19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034285" y="2901023"/>
            <a:ext cx="609523" cy="1909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auto">
          <a:xfrm>
            <a:off x="681904" y="2003372"/>
            <a:ext cx="1723809" cy="24829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4329430" y="1731010"/>
            <a:ext cx="1987550" cy="6750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7596190" y="1869675"/>
            <a:ext cx="2038095" cy="4965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243809" y="2671854"/>
            <a:ext cx="742857" cy="1909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4967619" y="2633655"/>
            <a:ext cx="609523" cy="2005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8234285" y="2633655"/>
            <a:ext cx="895238" cy="2100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9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jVmNjkzMWM1NDNjZjE3YzgyYzI1NzUxMWE2OWRiNmQ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7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37</cp:revision>
  <dcterms:created xsi:type="dcterms:W3CDTF">2015-09-16T06:52:00Z</dcterms:created>
  <dcterms:modified xsi:type="dcterms:W3CDTF">2023-12-14T12:42:59Z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