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1" r:id="rId4"/>
    <p:sldId id="380" r:id="rId5"/>
    <p:sldId id="379" r:id="rId6"/>
    <p:sldId id="378" r:id="rId7"/>
    <p:sldId id="376" r:id="rId8"/>
    <p:sldId id="375" r:id="rId9"/>
    <p:sldId id="374" r:id="rId10"/>
    <p:sldId id="373" r:id="rId11"/>
    <p:sldId id="372" r:id="rId12"/>
    <p:sldId id="370" r:id="rId13"/>
    <p:sldId id="369" r:id="rId14"/>
    <p:sldId id="367" r:id="rId15"/>
    <p:sldId id="366" r:id="rId16"/>
    <p:sldId id="365" r:id="rId17"/>
    <p:sldId id="364" r:id="rId18"/>
  </p:sldIdLst>
  <p:sldSz cx="12192000" cy="6858000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70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25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tags" Target="../tags/tag9.xml"/><Relationship Id="rId8" Type="http://schemas.openxmlformats.org/officeDocument/2006/relationships/tags" Target="../tags/tag8.xml"/><Relationship Id="rId7" Type="http://schemas.openxmlformats.org/officeDocument/2006/relationships/tags" Target="../tags/tag7.xml"/><Relationship Id="rId6" Type="http://schemas.openxmlformats.org/officeDocument/2006/relationships/image" Target="../media/image15.png"/><Relationship Id="rId5" Type="http://schemas.openxmlformats.org/officeDocument/2006/relationships/tags" Target="../tags/tag6.xml"/><Relationship Id="rId4" Type="http://schemas.openxmlformats.org/officeDocument/2006/relationships/tags" Target="../tags/tag5.xml"/><Relationship Id="rId3" Type="http://schemas.openxmlformats.org/officeDocument/2006/relationships/image" Target="../media/image14.png"/><Relationship Id="rId23" Type="http://schemas.openxmlformats.org/officeDocument/2006/relationships/slideLayout" Target="../slideLayouts/slideLayout1.xml"/><Relationship Id="rId22" Type="http://schemas.openxmlformats.org/officeDocument/2006/relationships/tags" Target="../tags/tag22.xml"/><Relationship Id="rId21" Type="http://schemas.openxmlformats.org/officeDocument/2006/relationships/tags" Target="../tags/tag21.xml"/><Relationship Id="rId20" Type="http://schemas.openxmlformats.org/officeDocument/2006/relationships/tags" Target="../tags/tag20.xml"/><Relationship Id="rId2" Type="http://schemas.openxmlformats.org/officeDocument/2006/relationships/tags" Target="../tags/tag4.xml"/><Relationship Id="rId19" Type="http://schemas.openxmlformats.org/officeDocument/2006/relationships/tags" Target="../tags/tag19.xml"/><Relationship Id="rId18" Type="http://schemas.openxmlformats.org/officeDocument/2006/relationships/tags" Target="../tags/tag18.xml"/><Relationship Id="rId17" Type="http://schemas.openxmlformats.org/officeDocument/2006/relationships/tags" Target="../tags/tag17.xml"/><Relationship Id="rId16" Type="http://schemas.openxmlformats.org/officeDocument/2006/relationships/tags" Target="../tags/tag16.xml"/><Relationship Id="rId15" Type="http://schemas.openxmlformats.org/officeDocument/2006/relationships/tags" Target="../tags/tag15.xml"/><Relationship Id="rId14" Type="http://schemas.openxmlformats.org/officeDocument/2006/relationships/tags" Target="../tags/tag14.xml"/><Relationship Id="rId13" Type="http://schemas.openxmlformats.org/officeDocument/2006/relationships/tags" Target="../tags/tag13.xml"/><Relationship Id="rId12" Type="http://schemas.openxmlformats.org/officeDocument/2006/relationships/tags" Target="../tags/tag12.xml"/><Relationship Id="rId11" Type="http://schemas.openxmlformats.org/officeDocument/2006/relationships/tags" Target="../tags/tag11.xml"/><Relationship Id="rId10" Type="http://schemas.openxmlformats.org/officeDocument/2006/relationships/tags" Target="../tags/tag10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24.xml"/><Relationship Id="rId4" Type="http://schemas.openxmlformats.org/officeDocument/2006/relationships/image" Target="../media/image19.png"/><Relationship Id="rId3" Type="http://schemas.openxmlformats.org/officeDocument/2006/relationships/tags" Target="../tags/tag23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8.png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420435"/>
            <a:ext cx="10800000" cy="2108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815" y="692150"/>
            <a:ext cx="9355455" cy="14592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216"/>
          <a:stretch>
            <a:fillRect/>
          </a:stretch>
        </p:blipFill>
        <p:spPr>
          <a:xfrm>
            <a:off x="1631950" y="2007870"/>
            <a:ext cx="7235825" cy="4694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3941445" y="4220845"/>
            <a:ext cx="280035" cy="312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4410075" y="4220845"/>
            <a:ext cx="249555" cy="312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304155" y="4076700"/>
            <a:ext cx="3383915" cy="2385695"/>
          </a:xfrm>
          <a:prstGeom prst="rect">
            <a:avLst/>
          </a:prstGeom>
        </p:spPr>
      </p:pic>
      <p:sp useBgFill="1">
        <p:nvSpPr>
          <p:cNvPr id="15" name="矩形 14"/>
          <p:cNvSpPr/>
          <p:nvPr>
            <p:custDataLst>
              <p:tags r:id="rId7"/>
            </p:custDataLst>
          </p:nvPr>
        </p:nvSpPr>
        <p:spPr bwMode="auto">
          <a:xfrm>
            <a:off x="2716530" y="4725035"/>
            <a:ext cx="238760" cy="312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>
            <p:custDataLst>
              <p:tags r:id="rId8"/>
            </p:custDataLst>
          </p:nvPr>
        </p:nvSpPr>
        <p:spPr bwMode="auto">
          <a:xfrm>
            <a:off x="3109595" y="4725035"/>
            <a:ext cx="191770" cy="312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>
            <p:custDataLst>
              <p:tags r:id="rId9"/>
            </p:custDataLst>
          </p:nvPr>
        </p:nvSpPr>
        <p:spPr bwMode="auto">
          <a:xfrm>
            <a:off x="3975100" y="4652645"/>
            <a:ext cx="238760" cy="312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6" name="矩形 25"/>
          <p:cNvSpPr/>
          <p:nvPr>
            <p:custDataLst>
              <p:tags r:id="rId10"/>
            </p:custDataLst>
          </p:nvPr>
        </p:nvSpPr>
        <p:spPr bwMode="auto">
          <a:xfrm>
            <a:off x="4367530" y="4725035"/>
            <a:ext cx="252095" cy="312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7" name="矩形 26"/>
          <p:cNvSpPr/>
          <p:nvPr>
            <p:custDataLst>
              <p:tags r:id="rId11"/>
            </p:custDataLst>
          </p:nvPr>
        </p:nvSpPr>
        <p:spPr bwMode="auto">
          <a:xfrm>
            <a:off x="2750820" y="5164455"/>
            <a:ext cx="238760" cy="312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8" name="矩形 27"/>
          <p:cNvSpPr/>
          <p:nvPr>
            <p:custDataLst>
              <p:tags r:id="rId12"/>
            </p:custDataLst>
          </p:nvPr>
        </p:nvSpPr>
        <p:spPr bwMode="auto">
          <a:xfrm>
            <a:off x="3143885" y="5164455"/>
            <a:ext cx="191770" cy="312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9" name="矩形 28"/>
          <p:cNvSpPr/>
          <p:nvPr>
            <p:custDataLst>
              <p:tags r:id="rId13"/>
            </p:custDataLst>
          </p:nvPr>
        </p:nvSpPr>
        <p:spPr bwMode="auto">
          <a:xfrm>
            <a:off x="4017010" y="5156835"/>
            <a:ext cx="196850" cy="312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0" name="矩形 29"/>
          <p:cNvSpPr/>
          <p:nvPr>
            <p:custDataLst>
              <p:tags r:id="rId14"/>
            </p:custDataLst>
          </p:nvPr>
        </p:nvSpPr>
        <p:spPr bwMode="auto">
          <a:xfrm>
            <a:off x="4410075" y="5156835"/>
            <a:ext cx="158115" cy="312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1" name="矩形 30"/>
          <p:cNvSpPr/>
          <p:nvPr>
            <p:custDataLst>
              <p:tags r:id="rId15"/>
            </p:custDataLst>
          </p:nvPr>
        </p:nvSpPr>
        <p:spPr bwMode="auto">
          <a:xfrm>
            <a:off x="2716530" y="5661025"/>
            <a:ext cx="238760" cy="312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2" name="矩形 31"/>
          <p:cNvSpPr/>
          <p:nvPr>
            <p:custDataLst>
              <p:tags r:id="rId16"/>
            </p:custDataLst>
          </p:nvPr>
        </p:nvSpPr>
        <p:spPr bwMode="auto">
          <a:xfrm>
            <a:off x="3109595" y="5661025"/>
            <a:ext cx="191770" cy="312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17"/>
            </p:custDataLst>
          </p:nvPr>
        </p:nvSpPr>
        <p:spPr bwMode="auto">
          <a:xfrm>
            <a:off x="3975100" y="5732780"/>
            <a:ext cx="238760" cy="312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4" name="矩形 33"/>
          <p:cNvSpPr/>
          <p:nvPr>
            <p:custDataLst>
              <p:tags r:id="rId18"/>
            </p:custDataLst>
          </p:nvPr>
        </p:nvSpPr>
        <p:spPr bwMode="auto">
          <a:xfrm>
            <a:off x="4368165" y="5732780"/>
            <a:ext cx="191770" cy="312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5" name="矩形 34"/>
          <p:cNvSpPr/>
          <p:nvPr>
            <p:custDataLst>
              <p:tags r:id="rId19"/>
            </p:custDataLst>
          </p:nvPr>
        </p:nvSpPr>
        <p:spPr bwMode="auto">
          <a:xfrm>
            <a:off x="2716530" y="6165215"/>
            <a:ext cx="238760" cy="312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20"/>
            </p:custDataLst>
          </p:nvPr>
        </p:nvSpPr>
        <p:spPr bwMode="auto">
          <a:xfrm>
            <a:off x="3109595" y="6165215"/>
            <a:ext cx="191770" cy="312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21"/>
            </p:custDataLst>
          </p:nvPr>
        </p:nvSpPr>
        <p:spPr bwMode="auto">
          <a:xfrm>
            <a:off x="3975100" y="6236970"/>
            <a:ext cx="238760" cy="312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22"/>
            </p:custDataLst>
          </p:nvPr>
        </p:nvSpPr>
        <p:spPr bwMode="auto">
          <a:xfrm>
            <a:off x="4368165" y="6236970"/>
            <a:ext cx="191770" cy="3124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5" grpId="0" bldLvl="0" animBg="1"/>
      <p:bldP spid="24" grpId="0" bldLvl="0" animBg="1"/>
      <p:bldP spid="25" grpId="0" bldLvl="0" animBg="1"/>
      <p:bldP spid="26" grpId="0" bldLvl="0" animBg="1"/>
      <p:bldP spid="27" grpId="0" bldLvl="0" animBg="1"/>
      <p:bldP spid="28" grpId="0" bldLvl="0" animBg="1"/>
      <p:bldP spid="29" grpId="0" bldLvl="0" animBg="1"/>
      <p:bldP spid="30" grpId="0" bldLvl="0" animBg="1"/>
      <p:bldP spid="31" grpId="0" bldLvl="0" animBg="1"/>
      <p:bldP spid="32" grpId="0" bldLvl="0" animBg="1"/>
      <p:bldP spid="33" grpId="0" bldLvl="0" animBg="1"/>
      <p:bldP spid="34" grpId="0" bldLvl="0" animBg="1"/>
      <p:bldP spid="35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58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348571" y="2431431"/>
            <a:ext cx="466666" cy="200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262857" y="2431431"/>
            <a:ext cx="466666" cy="200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177142" y="2431431"/>
            <a:ext cx="466666" cy="200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091428" y="2431431"/>
            <a:ext cx="466666" cy="2003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72565" y="4205605"/>
            <a:ext cx="9542780" cy="9817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80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160010" y="2924810"/>
            <a:ext cx="4107180" cy="5937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760" y="1595755"/>
            <a:ext cx="4008755" cy="3354070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380" y="4940750"/>
            <a:ext cx="10800000" cy="1047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1229856" y="5674311"/>
            <a:ext cx="7200000" cy="238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91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7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4491428" y="2202469"/>
            <a:ext cx="323809" cy="200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253333" y="2202469"/>
            <a:ext cx="457142" cy="200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081904" y="2202469"/>
            <a:ext cx="457142" cy="200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891428" y="2202469"/>
            <a:ext cx="466666" cy="200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720000" y="2202469"/>
            <a:ext cx="466666" cy="200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539047" y="2202469"/>
            <a:ext cx="466666" cy="200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939047" y="2812935"/>
            <a:ext cx="866666" cy="190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4224761" y="3242169"/>
            <a:ext cx="571428" cy="238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8481904" y="3242169"/>
            <a:ext cx="857142" cy="257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3120000" y="3747710"/>
            <a:ext cx="295238" cy="1907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auto">
          <a:xfrm>
            <a:off x="1043809" y="4663409"/>
            <a:ext cx="1771428" cy="2003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auto">
          <a:xfrm>
            <a:off x="1053333" y="5064027"/>
            <a:ext cx="2780952" cy="2384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5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96190" y="3842630"/>
            <a:ext cx="1361904" cy="181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929523" y="3842630"/>
            <a:ext cx="1371428" cy="181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472380" y="3842630"/>
            <a:ext cx="1380952" cy="181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024761" y="3842630"/>
            <a:ext cx="1380952" cy="1812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386666" y="4262258"/>
            <a:ext cx="1723809" cy="190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291428" y="4262258"/>
            <a:ext cx="1733333" cy="190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205714" y="4262258"/>
            <a:ext cx="1733333" cy="190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120000" y="4262258"/>
            <a:ext cx="1609523" cy="1907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396190" y="4672348"/>
            <a:ext cx="9238095" cy="2288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6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67619" y="1563184"/>
            <a:ext cx="1380952" cy="181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520000" y="1553649"/>
            <a:ext cx="2133333" cy="1907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86666" y="1973200"/>
            <a:ext cx="1933333" cy="2097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967619" y="3355809"/>
            <a:ext cx="2904761" cy="1811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86666" y="3765825"/>
            <a:ext cx="2457142" cy="2193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2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129523" y="1630735"/>
            <a:ext cx="295238" cy="190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396190" y="1611641"/>
            <a:ext cx="323809" cy="229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5472380" y="3196425"/>
            <a:ext cx="295238" cy="181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81904" y="3196425"/>
            <a:ext cx="295238" cy="1813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23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91428" y="2451051"/>
            <a:ext cx="1638095" cy="238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234285" y="2441508"/>
            <a:ext cx="1085714" cy="2480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891428" y="2451051"/>
            <a:ext cx="1123809" cy="238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72380" y="2956791"/>
            <a:ext cx="7371429" cy="267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015238" y="3491158"/>
            <a:ext cx="314285" cy="2385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3234285" y="4559891"/>
            <a:ext cx="190476" cy="190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005714" y="4521722"/>
            <a:ext cx="580952" cy="267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7634285" y="4521722"/>
            <a:ext cx="590477" cy="2576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9281904" y="4540807"/>
            <a:ext cx="323809" cy="2290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4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996190" y="1686845"/>
            <a:ext cx="323809" cy="200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3586666" y="1686845"/>
            <a:ext cx="466666" cy="2096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739047" y="2211065"/>
            <a:ext cx="295238" cy="190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262857" y="2735286"/>
            <a:ext cx="314285" cy="190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43809" y="3249974"/>
            <a:ext cx="190476" cy="190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386666" y="3249974"/>
            <a:ext cx="190476" cy="1906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443809" y="3774195"/>
            <a:ext cx="466666" cy="2001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493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596190" y="2172557"/>
            <a:ext cx="333333" cy="190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120000" y="2172557"/>
            <a:ext cx="190476" cy="190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62857" y="2648969"/>
            <a:ext cx="1961904" cy="257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262857" y="3211135"/>
            <a:ext cx="295238" cy="1905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577142" y="4249713"/>
            <a:ext cx="457142" cy="200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415238" y="4259242"/>
            <a:ext cx="457142" cy="2000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80705"/>
            <a:ext cx="10800000" cy="1656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4624761" y="5289122"/>
            <a:ext cx="476190" cy="191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5"/>
            </p:custDataLst>
          </p:nvPr>
        </p:nvSpPr>
        <p:spPr bwMode="auto">
          <a:xfrm>
            <a:off x="5843809" y="5844367"/>
            <a:ext cx="466666" cy="19146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1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720000" y="1677862"/>
            <a:ext cx="247619" cy="190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81904" y="2202489"/>
            <a:ext cx="285714" cy="257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91428" y="2746194"/>
            <a:ext cx="276190" cy="257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720000" y="3890835"/>
            <a:ext cx="247619" cy="1907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681904" y="4405924"/>
            <a:ext cx="285714" cy="248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43809" y="1638666"/>
            <a:ext cx="228571" cy="2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05714" y="2743428"/>
            <a:ext cx="209523" cy="2000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041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386666" y="1143819"/>
            <a:ext cx="200000" cy="200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900952" y="2852463"/>
            <a:ext cx="209523" cy="2100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091428" y="3959741"/>
            <a:ext cx="247619" cy="2004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3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110476" y="2687786"/>
            <a:ext cx="1838095" cy="24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748571" y="2687786"/>
            <a:ext cx="1561904" cy="247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8110476" y="2563868"/>
            <a:ext cx="1866666" cy="495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653333" y="3555211"/>
            <a:ext cx="876190" cy="190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291428" y="3555211"/>
            <a:ext cx="742857" cy="1906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8748395" y="3387725"/>
            <a:ext cx="1111885" cy="7029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0" grpId="0" animBg="1"/>
      <p:bldP spid="11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commondata" val="eyJoZGlkIjoiMjVmNjkzMWM1NDNjZjE3YzgyYzI1NzUxMWE2OWRiNmQ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2023-12-14T12:52:30Z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