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2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14.xml"/><Relationship Id="rId8" Type="http://schemas.openxmlformats.org/officeDocument/2006/relationships/tags" Target="../tags/tag13.xml"/><Relationship Id="rId7" Type="http://schemas.openxmlformats.org/officeDocument/2006/relationships/tags" Target="../tags/tag12.xml"/><Relationship Id="rId6" Type="http://schemas.openxmlformats.org/officeDocument/2006/relationships/tags" Target="../tags/tag11.xml"/><Relationship Id="rId5" Type="http://schemas.openxmlformats.org/officeDocument/2006/relationships/tags" Target="../tags/tag10.xml"/><Relationship Id="rId4" Type="http://schemas.openxmlformats.org/officeDocument/2006/relationships/tags" Target="../tags/tag9.xml"/><Relationship Id="rId3" Type="http://schemas.openxmlformats.org/officeDocument/2006/relationships/image" Target="../media/image19.png"/><Relationship Id="rId2" Type="http://schemas.openxmlformats.org/officeDocument/2006/relationships/tags" Target="../tags/tag8.xml"/><Relationship Id="rId13" Type="http://schemas.openxmlformats.org/officeDocument/2006/relationships/slideLayout" Target="../slideLayouts/slideLayout1.xml"/><Relationship Id="rId12" Type="http://schemas.openxmlformats.org/officeDocument/2006/relationships/tags" Target="../tags/tag17.xml"/><Relationship Id="rId11" Type="http://schemas.openxmlformats.org/officeDocument/2006/relationships/tags" Target="../tags/tag16.xml"/><Relationship Id="rId10" Type="http://schemas.openxmlformats.org/officeDocument/2006/relationships/tags" Target="../tags/tag15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image" Target="../media/image2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48680"/>
            <a:ext cx="10800000" cy="2120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65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00190" y="1484630"/>
            <a:ext cx="4432935" cy="2774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5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4724215"/>
            <a:ext cx="10800000" cy="1931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>
            <p:custDataLst>
              <p:tags r:id="rId4"/>
            </p:custDataLst>
          </p:nvPr>
        </p:nvSpPr>
        <p:spPr bwMode="auto">
          <a:xfrm>
            <a:off x="3318146" y="4858081"/>
            <a:ext cx="838095" cy="22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>
            <p:custDataLst>
              <p:tags r:id="rId5"/>
            </p:custDataLst>
          </p:nvPr>
        </p:nvSpPr>
        <p:spPr bwMode="auto">
          <a:xfrm>
            <a:off x="5584812" y="4867643"/>
            <a:ext cx="609523" cy="219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6"/>
            </p:custDataLst>
          </p:nvPr>
        </p:nvSpPr>
        <p:spPr bwMode="auto">
          <a:xfrm>
            <a:off x="8051479" y="4858081"/>
            <a:ext cx="876190" cy="22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7"/>
            </p:custDataLst>
          </p:nvPr>
        </p:nvSpPr>
        <p:spPr bwMode="auto">
          <a:xfrm>
            <a:off x="10356241" y="4877205"/>
            <a:ext cx="609523" cy="2103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8"/>
            </p:custDataLst>
          </p:nvPr>
        </p:nvSpPr>
        <p:spPr bwMode="auto">
          <a:xfrm>
            <a:off x="4041955" y="5795149"/>
            <a:ext cx="285714" cy="2294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9"/>
            </p:custDataLst>
          </p:nvPr>
        </p:nvSpPr>
        <p:spPr bwMode="auto">
          <a:xfrm>
            <a:off x="6080050" y="5814273"/>
            <a:ext cx="333333" cy="191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10"/>
            </p:custDataLst>
          </p:nvPr>
        </p:nvSpPr>
        <p:spPr bwMode="auto">
          <a:xfrm>
            <a:off x="7899098" y="5795149"/>
            <a:ext cx="295238" cy="2199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11"/>
            </p:custDataLst>
          </p:nvPr>
        </p:nvSpPr>
        <p:spPr bwMode="auto">
          <a:xfrm>
            <a:off x="9403860" y="5814273"/>
            <a:ext cx="180951" cy="1912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2"/>
            </p:custDataLst>
          </p:nvPr>
        </p:nvSpPr>
        <p:spPr bwMode="auto">
          <a:xfrm>
            <a:off x="2689574" y="6244559"/>
            <a:ext cx="5790476" cy="2677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8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3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15238" y="1153187"/>
            <a:ext cx="314285" cy="22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558095" y="1153187"/>
            <a:ext cx="419047" cy="22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824761" y="1629997"/>
            <a:ext cx="285714" cy="22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58095" y="1620461"/>
            <a:ext cx="419047" cy="22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6062857" y="2078198"/>
            <a:ext cx="314285" cy="2574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815238" y="2555008"/>
            <a:ext cx="314285" cy="22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5558095" y="2555008"/>
            <a:ext cx="419047" cy="2288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053465" y="3416300"/>
            <a:ext cx="5323205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auto">
          <a:xfrm>
            <a:off x="6376670" y="3356610"/>
            <a:ext cx="4679950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3"/>
            </p:custDataLst>
          </p:nvPr>
        </p:nvSpPr>
        <p:spPr bwMode="auto">
          <a:xfrm>
            <a:off x="1053465" y="3860800"/>
            <a:ext cx="6746875" cy="3689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  <p:bldP spid="2" grpId="0" bldLvl="0" animBg="1"/>
      <p:bldP spid="1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2857" y="1535187"/>
            <a:ext cx="4323809" cy="2290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2857" y="1964737"/>
            <a:ext cx="1447619" cy="23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53333" y="3329751"/>
            <a:ext cx="6019047" cy="23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2857" y="3759301"/>
            <a:ext cx="1447619" cy="2386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97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139190" y="4653915"/>
            <a:ext cx="10285730" cy="7905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98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48571" y="3616340"/>
            <a:ext cx="1609523" cy="200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453333" y="3616340"/>
            <a:ext cx="2285713" cy="200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215238" y="4055472"/>
            <a:ext cx="1466666" cy="2004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3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714" y="2010369"/>
            <a:ext cx="1114285" cy="2572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605714" y="2010369"/>
            <a:ext cx="1133333" cy="266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920000" y="2496211"/>
            <a:ext cx="295238" cy="2191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577142" y="2515264"/>
            <a:ext cx="295238" cy="20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120000" y="2515264"/>
            <a:ext cx="304761" cy="1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53333" y="2991580"/>
            <a:ext cx="190476" cy="1905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94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358095" y="1630813"/>
            <a:ext cx="457142" cy="34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310476" y="1630813"/>
            <a:ext cx="409523" cy="34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3081904" y="2165503"/>
            <a:ext cx="409523" cy="34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758095" y="2165503"/>
            <a:ext cx="457142" cy="3437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335"/>
            <a:ext cx="10800000" cy="334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>
            <p:custDataLst>
              <p:tags r:id="rId4"/>
            </p:custDataLst>
          </p:nvPr>
        </p:nvSpPr>
        <p:spPr bwMode="auto">
          <a:xfrm>
            <a:off x="7929523" y="2779292"/>
            <a:ext cx="314285" cy="228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5"/>
            </p:custDataLst>
          </p:nvPr>
        </p:nvSpPr>
        <p:spPr bwMode="auto">
          <a:xfrm>
            <a:off x="10177142" y="2807883"/>
            <a:ext cx="323809" cy="2001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6"/>
            </p:custDataLst>
          </p:nvPr>
        </p:nvSpPr>
        <p:spPr bwMode="auto">
          <a:xfrm>
            <a:off x="2958095" y="3255817"/>
            <a:ext cx="285714" cy="2382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7"/>
            </p:custDataLst>
          </p:nvPr>
        </p:nvSpPr>
        <p:spPr bwMode="auto">
          <a:xfrm>
            <a:off x="5139047" y="3284408"/>
            <a:ext cx="333333" cy="190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8"/>
            </p:custDataLst>
          </p:nvPr>
        </p:nvSpPr>
        <p:spPr bwMode="auto">
          <a:xfrm>
            <a:off x="4986666" y="5676564"/>
            <a:ext cx="314285" cy="2287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9"/>
            </p:custDataLst>
          </p:nvPr>
        </p:nvSpPr>
        <p:spPr bwMode="auto">
          <a:xfrm>
            <a:off x="9120000" y="5714686"/>
            <a:ext cx="190476" cy="1906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6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462857" y="1172278"/>
            <a:ext cx="190476" cy="190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3809" y="1639593"/>
            <a:ext cx="333333" cy="190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4900952" y="5196914"/>
            <a:ext cx="285714" cy="238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7386666" y="5215988"/>
            <a:ext cx="466666" cy="2002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424761" y="5664230"/>
            <a:ext cx="285714" cy="2384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4881904" y="5692841"/>
            <a:ext cx="323809" cy="1907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16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967619" y="1564463"/>
            <a:ext cx="219047" cy="2102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6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291428" y="1468063"/>
            <a:ext cx="200000" cy="2003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2415238" y="2736840"/>
            <a:ext cx="219047" cy="2098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7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262857" y="1152977"/>
            <a:ext cx="257141" cy="2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224761" y="2905603"/>
            <a:ext cx="228571" cy="2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0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03930" y="1988820"/>
            <a:ext cx="5895340" cy="23475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650" y="1586230"/>
            <a:ext cx="3926840" cy="231584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235" y="1556385"/>
            <a:ext cx="2805430" cy="22993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KSO_WM_BEAUTIFY_FLAG" val=""/>
</p:tagLst>
</file>

<file path=ppt/tags/tag11.xml><?xml version="1.0" encoding="utf-8"?>
<p:tagLst xmlns:p="http://schemas.openxmlformats.org/presentationml/2006/main">
  <p:tag name="KSO_WM_BEAUTIFY_FLAG" val="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20.xml><?xml version="1.0" encoding="utf-8"?>
<p:tagLst xmlns:p="http://schemas.openxmlformats.org/presentationml/2006/main">
  <p:tag name="commondata" val="eyJoZGlkIjoiMjVmNjkzMWM1NDNjZjE3YzgyYzI1NzUxMWE2OWRiNmQifQ==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2023-12-14T12:47:19Z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