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7" r:id="rId8"/>
    <p:sldId id="376" r:id="rId9"/>
    <p:sldId id="375" r:id="rId10"/>
    <p:sldId id="374" r:id="rId11"/>
    <p:sldId id="373" r:id="rId12"/>
    <p:sldId id="372" r:id="rId13"/>
    <p:sldId id="371" r:id="rId14"/>
    <p:sldId id="370" r:id="rId15"/>
    <p:sldId id="369" r:id="rId16"/>
    <p:sldId id="368" r:id="rId17"/>
    <p:sldId id="367" r:id="rId18"/>
    <p:sldId id="366" r:id="rId19"/>
    <p:sldId id="364" r:id="rId20"/>
  </p:sldIdLst>
  <p:sldSz cx="12192000" cy="6858000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6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22.png"/><Relationship Id="rId2" Type="http://schemas.openxmlformats.org/officeDocument/2006/relationships/tags" Target="../tags/tag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870" y="2420435"/>
            <a:ext cx="10800000" cy="20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05714" y="1611463"/>
            <a:ext cx="2876190" cy="4390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6666" y="2308192"/>
            <a:ext cx="1476190" cy="1813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666" y="2718594"/>
            <a:ext cx="1590476" cy="2099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5640" y="1412240"/>
            <a:ext cx="6024880" cy="2726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35730" y="3356610"/>
            <a:ext cx="4877435" cy="24872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767619" y="1096451"/>
            <a:ext cx="295238" cy="19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1910174"/>
            <a:ext cx="2428571" cy="210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2293102"/>
            <a:ext cx="3247619" cy="2297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0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53515" y="2252345"/>
            <a:ext cx="4790440" cy="513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05714" y="2975424"/>
            <a:ext cx="1733333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805714" y="3357029"/>
            <a:ext cx="3438095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3729093"/>
            <a:ext cx="3066666" cy="228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72380" y="4110698"/>
            <a:ext cx="2323809" cy="2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05714" y="4501843"/>
            <a:ext cx="7200000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62857" y="4873908"/>
            <a:ext cx="8742857" cy="2194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463040" y="5245735"/>
            <a:ext cx="8958580" cy="339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3936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786666" y="2668812"/>
            <a:ext cx="333334" cy="19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986666" y="2668812"/>
            <a:ext cx="333333" cy="19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758095" y="3212173"/>
            <a:ext cx="190476" cy="19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958095" y="3212173"/>
            <a:ext cx="190476" cy="190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62857" y="4155906"/>
            <a:ext cx="3447619" cy="2383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00952" y="1457930"/>
            <a:ext cx="7923810" cy="22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91428" y="2715633"/>
            <a:ext cx="2028571" cy="1905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110476" y="3077699"/>
            <a:ext cx="2533333" cy="2286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43809" y="3230608"/>
            <a:ext cx="9542857" cy="2191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3040" y="3611880"/>
            <a:ext cx="9763125" cy="4248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280" y="4309560"/>
            <a:ext cx="10800000" cy="239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1664970" y="4788535"/>
            <a:ext cx="8256905" cy="2946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5"/>
            </p:custDataLst>
          </p:nvPr>
        </p:nvSpPr>
        <p:spPr bwMode="auto">
          <a:xfrm>
            <a:off x="1455280" y="5283188"/>
            <a:ext cx="1219047" cy="181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6"/>
            </p:custDataLst>
          </p:nvPr>
        </p:nvSpPr>
        <p:spPr bwMode="auto">
          <a:xfrm>
            <a:off x="1455280" y="5645913"/>
            <a:ext cx="8323809" cy="219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7"/>
            </p:custDataLst>
          </p:nvPr>
        </p:nvSpPr>
        <p:spPr bwMode="auto">
          <a:xfrm>
            <a:off x="1445895" y="6027420"/>
            <a:ext cx="8917305" cy="335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81904" y="1982986"/>
            <a:ext cx="8514285" cy="4387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2631544"/>
            <a:ext cx="2066666" cy="1907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013049"/>
            <a:ext cx="8733333" cy="2002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43940" y="3385185"/>
            <a:ext cx="9145270" cy="4552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434285" y="1658596"/>
            <a:ext cx="600000" cy="190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586666" y="1658596"/>
            <a:ext cx="457142" cy="200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53333" y="2335657"/>
            <a:ext cx="323809" cy="200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4215238" y="2335657"/>
            <a:ext cx="295238" cy="200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7853333" y="2335657"/>
            <a:ext cx="571428" cy="2097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847080" y="2139950"/>
            <a:ext cx="527685" cy="692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100952" y="3022253"/>
            <a:ext cx="476191" cy="200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0510476" y="3022253"/>
            <a:ext cx="476191" cy="200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2120000" y="3556273"/>
            <a:ext cx="342857" cy="2002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9700952" y="4090292"/>
            <a:ext cx="590476" cy="1907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10" grpId="0" animBg="1"/>
      <p:bldP spid="11" grpId="0" bldLvl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8196190" y="1162601"/>
            <a:ext cx="895238" cy="209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1696286"/>
            <a:ext cx="723809" cy="20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91428" y="2229971"/>
            <a:ext cx="466666" cy="2001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377142" y="2801776"/>
            <a:ext cx="161904" cy="19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358095" y="3335461"/>
            <a:ext cx="200000" cy="19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96190" y="4431420"/>
            <a:ext cx="1419047" cy="1906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20000" y="1191602"/>
            <a:ext cx="590476" cy="20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596190" y="2786109"/>
            <a:ext cx="228571" cy="20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262857" y="2786109"/>
            <a:ext cx="323809" cy="2005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596190" y="3320794"/>
            <a:ext cx="304761" cy="190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3234285" y="3330342"/>
            <a:ext cx="190476" cy="1909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19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0000" y="1724946"/>
            <a:ext cx="247619" cy="19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81904" y="2287273"/>
            <a:ext cx="285714" cy="25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0000" y="2868662"/>
            <a:ext cx="247619" cy="19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0000" y="3421458"/>
            <a:ext cx="247619" cy="190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91428" y="4488926"/>
            <a:ext cx="276190" cy="257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02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86666" y="1572543"/>
            <a:ext cx="257142" cy="20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39047" y="3583887"/>
            <a:ext cx="209523" cy="20018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34285" y="1057789"/>
            <a:ext cx="219047" cy="2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43809" y="2459009"/>
            <a:ext cx="247619" cy="2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386666" y="3860229"/>
            <a:ext cx="219047" cy="2097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434285" y="2972214"/>
            <a:ext cx="2114285" cy="24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10476" y="2972214"/>
            <a:ext cx="1961904" cy="247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86666" y="2848391"/>
            <a:ext cx="1866666" cy="4952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2110476" y="3772299"/>
            <a:ext cx="876190" cy="2000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5586730" y="3531235"/>
            <a:ext cx="908050" cy="7740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824595" y="3531235"/>
            <a:ext cx="1029335" cy="7251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0" grpId="0" animBg="1"/>
      <p:bldP spid="11" grpId="0" bldLvl="0" animBg="1"/>
      <p:bldP spid="1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77142" y="1658055"/>
            <a:ext cx="2590476" cy="1905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86790" y="2058035"/>
            <a:ext cx="3985260" cy="3765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34285" y="2506095"/>
            <a:ext cx="1704761" cy="20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834285" y="2934879"/>
            <a:ext cx="1590476" cy="2096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7142" y="3373192"/>
            <a:ext cx="3495238" cy="219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jVmNjkzMWM1NDNjZjE3YzgyYzI1NzUxMWE2OWRiNmQifQ==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8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2023-12-14T12:57:40Z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