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0" y="3038475"/>
            <a:ext cx="58674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490"/>
            <a:ext cx="10292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8465" y="4311015"/>
            <a:ext cx="835152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8465" y="4832985"/>
            <a:ext cx="825817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70685" y="5266055"/>
            <a:ext cx="827532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70463" y="5834420"/>
            <a:ext cx="8223334" cy="208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88465" y="6199505"/>
            <a:ext cx="8290560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69"/>
          <a:stretch>
            <a:fillRect/>
          </a:stretch>
        </p:blipFill>
        <p:spPr>
          <a:xfrm>
            <a:off x="720090" y="836295"/>
            <a:ext cx="10800080" cy="50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5" y="3861250"/>
            <a:ext cx="10800000" cy="279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368930" y="5456979"/>
            <a:ext cx="561904" cy="22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987978" y="5456979"/>
            <a:ext cx="561904" cy="22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721311" y="5466534"/>
            <a:ext cx="333333" cy="21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330835" y="5466534"/>
            <a:ext cx="333333" cy="21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540359" y="6097181"/>
            <a:ext cx="219047" cy="22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6159406" y="6087626"/>
            <a:ext cx="219047" cy="238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7778454" y="6097181"/>
            <a:ext cx="219047" cy="22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9387978" y="6097181"/>
            <a:ext cx="219047" cy="22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5"/>
          <a:stretch>
            <a:fillRect/>
          </a:stretch>
        </p:blipFill>
        <p:spPr>
          <a:xfrm>
            <a:off x="867410" y="1308735"/>
            <a:ext cx="9368790" cy="255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00"/>
            <a:ext cx="10800000" cy="402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5"/>
          <a:stretch>
            <a:fillRect/>
          </a:stretch>
        </p:blipFill>
        <p:spPr>
          <a:xfrm>
            <a:off x="2495550" y="4869180"/>
            <a:ext cx="6835775" cy="18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795" y="1196340"/>
            <a:ext cx="6989445" cy="352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12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541104"/>
            <a:ext cx="1219047" cy="23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86666" y="1541104"/>
            <a:ext cx="485714" cy="23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00952" y="2124291"/>
            <a:ext cx="352380" cy="23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5"/>
          <a:stretch>
            <a:fillRect/>
          </a:stretch>
        </p:blipFill>
        <p:spPr>
          <a:xfrm>
            <a:off x="839470" y="2563495"/>
            <a:ext cx="9368790" cy="255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1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441450"/>
            <a:ext cx="8600000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966103"/>
            <a:ext cx="8600000" cy="24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3509834"/>
            <a:ext cx="8590476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4044026"/>
            <a:ext cx="8590476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4540885"/>
            <a:ext cx="987933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4965" y="5054600"/>
            <a:ext cx="830580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10476" y="1667425"/>
            <a:ext cx="352380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00952" y="2248535"/>
            <a:ext cx="371428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190" y="2248535"/>
            <a:ext cx="352380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91428" y="3391701"/>
            <a:ext cx="676190" cy="28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3972810"/>
            <a:ext cx="990476" cy="30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86666" y="3982336"/>
            <a:ext cx="961904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39047" y="4001389"/>
            <a:ext cx="219047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24761" y="5173134"/>
            <a:ext cx="380952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00952" y="1734424"/>
            <a:ext cx="390476" cy="2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2287182"/>
            <a:ext cx="695238" cy="31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86666" y="2868530"/>
            <a:ext cx="647619" cy="31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72380" y="3488000"/>
            <a:ext cx="380952" cy="22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3333" y="4650697"/>
            <a:ext cx="219047" cy="24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62857" y="5822925"/>
            <a:ext cx="361904" cy="2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1904" y="1781656"/>
            <a:ext cx="285714" cy="21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81904" y="2372229"/>
            <a:ext cx="285714" cy="21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81904" y="2953276"/>
            <a:ext cx="285714" cy="21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43809" y="3515273"/>
            <a:ext cx="314284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81904" y="4705944"/>
            <a:ext cx="276190" cy="2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5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6788" y="1616210"/>
            <a:ext cx="246139" cy="2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89397" y="2724631"/>
            <a:ext cx="236672" cy="23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7854" y="4392000"/>
            <a:ext cx="284006" cy="23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33" y="1677587"/>
            <a:ext cx="228571" cy="23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5024360"/>
            <a:ext cx="238095" cy="23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665" y="3303270"/>
            <a:ext cx="8642350" cy="323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91428" y="3878203"/>
            <a:ext cx="600000" cy="21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48571" y="4392744"/>
            <a:ext cx="857142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91428" y="4916813"/>
            <a:ext cx="600000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72565" y="5407025"/>
            <a:ext cx="874839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91615" y="5808345"/>
            <a:ext cx="872998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43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39470" y="4600575"/>
            <a:ext cx="942911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9010" y="5084445"/>
            <a:ext cx="924560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4148455"/>
            <a:ext cx="104775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4079875" y="4220210"/>
            <a:ext cx="104775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888480" y="4148455"/>
            <a:ext cx="104775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8450580" y="3163570"/>
            <a:ext cx="187706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2096130"/>
            <a:ext cx="685714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00952" y="2639142"/>
            <a:ext cx="219047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3153574"/>
            <a:ext cx="219047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0000" y="3163101"/>
            <a:ext cx="152380" cy="22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0000" y="4191966"/>
            <a:ext cx="361904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67619" y="4677819"/>
            <a:ext cx="647619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29523" y="5744790"/>
            <a:ext cx="3733333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05714" y="6306855"/>
            <a:ext cx="2914285" cy="266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2023-12-15T02:13:51Z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