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78" r:id="rId4"/>
    <p:sldId id="377" r:id="rId5"/>
    <p:sldId id="376" r:id="rId6"/>
    <p:sldId id="374" r:id="rId7"/>
    <p:sldId id="373" r:id="rId8"/>
    <p:sldId id="372" r:id="rId9"/>
    <p:sldId id="371" r:id="rId10"/>
    <p:sldId id="370" r:id="rId11"/>
    <p:sldId id="369" r:id="rId12"/>
    <p:sldId id="368" r:id="rId13"/>
    <p:sldId id="367" r:id="rId14"/>
    <p:sldId id="366" r:id="rId15"/>
    <p:sldId id="365" r:id="rId16"/>
    <p:sldId id="364" r:id="rId17"/>
  </p:sldIdLst>
  <p:sldSz cx="12192000" cy="6858000"/>
  <p:notesSz cx="6858000" cy="9144000"/>
  <p:custDataLst>
    <p:tags r:id="rId21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0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86"/>
        <p:guide pos="380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7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724275" y="3019425"/>
            <a:ext cx="47434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74285"/>
            <a:ext cx="10800000" cy="301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02585" y="3945255"/>
            <a:ext cx="57785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50560" y="3945255"/>
            <a:ext cx="577850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092565" y="3945255"/>
            <a:ext cx="747395" cy="363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343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3221660"/>
            <a:ext cx="8628571" cy="2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3812358"/>
            <a:ext cx="8628571" cy="219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665" y="4374515"/>
            <a:ext cx="8722360" cy="4013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31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365" y="2532380"/>
            <a:ext cx="8705215" cy="344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24890" y="3154045"/>
            <a:ext cx="8804275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24890" y="3592195"/>
            <a:ext cx="8804275" cy="4184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34415" y="4150995"/>
            <a:ext cx="8734425" cy="4730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883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20165" y="2540000"/>
            <a:ext cx="8402955" cy="413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248841"/>
            <a:ext cx="2780952" cy="2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802313"/>
            <a:ext cx="1390476" cy="2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4346242"/>
            <a:ext cx="8571428" cy="2194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4890" y="4819015"/>
            <a:ext cx="8740775" cy="4451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3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588871"/>
            <a:ext cx="8580952" cy="2574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081904" y="3132351"/>
            <a:ext cx="5561904" cy="266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685365"/>
            <a:ext cx="8590475" cy="247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15238" y="4219311"/>
            <a:ext cx="5828571" cy="2669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4660900"/>
            <a:ext cx="9098915" cy="464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503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15238" y="3017492"/>
            <a:ext cx="2619047" cy="2765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291590" y="3547110"/>
            <a:ext cx="855662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4142618"/>
            <a:ext cx="1533333" cy="2097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4686111"/>
            <a:ext cx="1123809" cy="21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857" y="5229604"/>
            <a:ext cx="8571428" cy="2193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415" y="5671185"/>
            <a:ext cx="8731250" cy="3873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9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64677" y="1636265"/>
            <a:ext cx="627142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00493" y="1636265"/>
            <a:ext cx="518074" cy="22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382460" y="2227734"/>
            <a:ext cx="818011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18152" y="2810104"/>
            <a:ext cx="981613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55982" y="3365175"/>
            <a:ext cx="1872338" cy="30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383083" y="3974843"/>
            <a:ext cx="663498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454965" y="3974843"/>
            <a:ext cx="672587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074056" y="4557213"/>
            <a:ext cx="199958" cy="22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455588" y="4557213"/>
            <a:ext cx="363560" cy="2274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609478" y="4557213"/>
            <a:ext cx="827101" cy="2365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91196" y="5112284"/>
            <a:ext cx="590786" cy="25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2546893" y="5694654"/>
            <a:ext cx="608964" cy="3002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3446706" y="6286123"/>
            <a:ext cx="472629" cy="2547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102998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455799" y="992023"/>
            <a:ext cx="490470" cy="22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8185" y="1582420"/>
            <a:ext cx="450850" cy="6743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7365" y="2509247"/>
            <a:ext cx="826532" cy="236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597412" y="3090698"/>
            <a:ext cx="826532" cy="236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椭圆 9"/>
          <p:cNvSpPr/>
          <p:nvPr/>
        </p:nvSpPr>
        <p:spPr bwMode="auto">
          <a:xfrm>
            <a:off x="2762250" y="4346575"/>
            <a:ext cx="324000" cy="324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auto">
          <a:xfrm>
            <a:off x="5655945" y="4349115"/>
            <a:ext cx="324000" cy="324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146985" y="5670887"/>
            <a:ext cx="299731" cy="2180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670969" y="6243253"/>
            <a:ext cx="208903" cy="2271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auto">
          <a:xfrm>
            <a:off x="9328150" y="4349115"/>
            <a:ext cx="324000" cy="32400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184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81904" y="2054902"/>
            <a:ext cx="276190" cy="228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43809" y="2646039"/>
            <a:ext cx="314284" cy="2955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3055435"/>
            <a:ext cx="10800000" cy="1786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885139" y="3236915"/>
            <a:ext cx="285714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885139" y="3838668"/>
            <a:ext cx="285714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885139" y="4440420"/>
            <a:ext cx="285714" cy="2196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377142" y="1763762"/>
            <a:ext cx="228571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48571" y="2994334"/>
            <a:ext cx="247619" cy="2480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215238" y="4797263"/>
            <a:ext cx="238095" cy="238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296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281904" y="1469204"/>
            <a:ext cx="228571" cy="2388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2060" y="3265170"/>
            <a:ext cx="336550" cy="34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2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20000" y="2421768"/>
            <a:ext cx="704761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00952" y="2421768"/>
            <a:ext cx="495238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920000" y="2421768"/>
            <a:ext cx="542857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39047" y="2421768"/>
            <a:ext cx="704761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081904" y="3022659"/>
            <a:ext cx="704761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281904" y="3022659"/>
            <a:ext cx="552380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920000" y="3022659"/>
            <a:ext cx="542857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177142" y="3022659"/>
            <a:ext cx="380952" cy="2384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3310476" y="4224440"/>
            <a:ext cx="1114285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7024761" y="4224440"/>
            <a:ext cx="1114285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05714" y="4224440"/>
            <a:ext cx="971428" cy="247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374140" y="4580890"/>
            <a:ext cx="1936115" cy="1397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984115" y="4853940"/>
            <a:ext cx="1980565" cy="1332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8638540" y="4853940"/>
            <a:ext cx="2021205" cy="172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  <p:bldP spid="16" grpId="0" bldLvl="0" animBg="1"/>
      <p:bldP spid="1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43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1053" y="2357436"/>
            <a:ext cx="2605269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33693" y="2376415"/>
            <a:ext cx="1667372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280019" y="2376415"/>
            <a:ext cx="1800004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1053" y="2917304"/>
            <a:ext cx="1108423" cy="20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33693" y="2936283"/>
            <a:ext cx="2216847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280019" y="2936283"/>
            <a:ext cx="1762108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1053" y="3477172"/>
            <a:ext cx="833686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433693" y="3496151"/>
            <a:ext cx="1108423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80019" y="3496151"/>
            <a:ext cx="1212633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433693" y="4065509"/>
            <a:ext cx="691580" cy="20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280019" y="4065509"/>
            <a:ext cx="521052" cy="19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61053" y="5270649"/>
            <a:ext cx="3012639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5873697" y="5270649"/>
            <a:ext cx="4121063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1061053" y="5830517"/>
            <a:ext cx="1525267" cy="218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5873697" y="5830517"/>
            <a:ext cx="1108423" cy="20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1061053" y="6399874"/>
            <a:ext cx="966318" cy="2087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5873697" y="6399874"/>
            <a:ext cx="558948" cy="1992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348865"/>
            <a:ext cx="8113395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ZTFmYjk4ZDEyZjJkZTY3MGU0N2MxZTMxYzQzM2Q5ZWY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2023-12-15T01:44:35Z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