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2" r:id="rId3"/>
    <p:sldId id="381" r:id="rId4"/>
    <p:sldId id="380" r:id="rId5"/>
    <p:sldId id="379" r:id="rId6"/>
    <p:sldId id="378" r:id="rId7"/>
    <p:sldId id="376" r:id="rId8"/>
    <p:sldId id="375" r:id="rId9"/>
    <p:sldId id="374" r:id="rId10"/>
    <p:sldId id="373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2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2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5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tags" Target="../tags/tag14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1020" y="2981325"/>
            <a:ext cx="6029325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277904"/>
            <a:ext cx="1400000" cy="2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110476" y="2277904"/>
            <a:ext cx="2361904" cy="2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291428" y="2277904"/>
            <a:ext cx="2609523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773575"/>
            <a:ext cx="990476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110476" y="2773575"/>
            <a:ext cx="1247619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91428" y="2773575"/>
            <a:ext cx="1390476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10476" y="3269247"/>
            <a:ext cx="828571" cy="2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291428" y="3269247"/>
            <a:ext cx="847619" cy="2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62857" y="4327315"/>
            <a:ext cx="2752380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110476" y="4327315"/>
            <a:ext cx="1676190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7291428" y="4327315"/>
            <a:ext cx="2609523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62857" y="4822987"/>
            <a:ext cx="1390476" cy="2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4110476" y="4822987"/>
            <a:ext cx="838095" cy="2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7291428" y="4822987"/>
            <a:ext cx="2885714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1062857" y="5318659"/>
            <a:ext cx="838095" cy="2192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auto">
          <a:xfrm>
            <a:off x="7291428" y="5318659"/>
            <a:ext cx="1114285" cy="2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291428" y="5814330"/>
            <a:ext cx="695238" cy="2097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581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4125519"/>
            <a:ext cx="9457142" cy="2190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91428" y="4601787"/>
            <a:ext cx="9457142" cy="2571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10665" y="5087620"/>
            <a:ext cx="9663430" cy="321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69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640" y="2618740"/>
            <a:ext cx="932370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273930"/>
            <a:ext cx="1676190" cy="209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759866"/>
            <a:ext cx="9409523" cy="247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415" y="4091305"/>
            <a:ext cx="9545955" cy="457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22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91590" y="2581275"/>
            <a:ext cx="8515985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190419"/>
            <a:ext cx="1390476" cy="2098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990" y="3582035"/>
            <a:ext cx="8703945" cy="3892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415" y="4025265"/>
            <a:ext cx="8773160" cy="480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2474745"/>
            <a:ext cx="6028571" cy="21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380" y="2989737"/>
            <a:ext cx="1533333" cy="200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3504729"/>
            <a:ext cx="1257142" cy="200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380" y="4010184"/>
            <a:ext cx="6257142" cy="21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415" y="4460875"/>
            <a:ext cx="6466205" cy="3879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315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67619" y="2264559"/>
            <a:ext cx="5971428" cy="21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48571" y="2779585"/>
            <a:ext cx="1114285" cy="219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48571" y="3285075"/>
            <a:ext cx="6190476" cy="247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10665" y="3668395"/>
            <a:ext cx="6356350" cy="460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1053280"/>
            <a:ext cx="10800000" cy="31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4110" y="2150110"/>
            <a:ext cx="8325485" cy="4279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34110" y="2738755"/>
            <a:ext cx="8485505" cy="295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34110" y="3194685"/>
            <a:ext cx="8319770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53160" y="3797300"/>
            <a:ext cx="8219440" cy="429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2265" y="4455160"/>
            <a:ext cx="3847465" cy="19189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617795"/>
            <a:ext cx="10800000" cy="26169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05840" y="2192655"/>
            <a:ext cx="5652770" cy="370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05840" y="2762885"/>
            <a:ext cx="5750560" cy="316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05714" y="3356043"/>
            <a:ext cx="5666666" cy="257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24890" y="3862070"/>
            <a:ext cx="5732145" cy="329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577142" y="1715727"/>
            <a:ext cx="1028572" cy="247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96190" y="1725262"/>
            <a:ext cx="219047" cy="228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39047" y="2278290"/>
            <a:ext cx="542857" cy="247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58095" y="2850388"/>
            <a:ext cx="285714" cy="2288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424761" y="2878993"/>
            <a:ext cx="314285" cy="162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958095" y="3393881"/>
            <a:ext cx="352380" cy="2383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348571" y="3393881"/>
            <a:ext cx="704761" cy="2479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椭圆 10"/>
          <p:cNvSpPr/>
          <p:nvPr/>
        </p:nvSpPr>
        <p:spPr bwMode="auto">
          <a:xfrm>
            <a:off x="2793365" y="4630420"/>
            <a:ext cx="357505" cy="332740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椭圆 11"/>
          <p:cNvSpPr/>
          <p:nvPr/>
        </p:nvSpPr>
        <p:spPr bwMode="auto">
          <a:xfrm>
            <a:off x="6297930" y="4619625"/>
            <a:ext cx="347980" cy="34607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椭圆 1"/>
          <p:cNvSpPr/>
          <p:nvPr>
            <p:custDataLst>
              <p:tags r:id="rId2"/>
            </p:custDataLst>
          </p:nvPr>
        </p:nvSpPr>
        <p:spPr bwMode="auto">
          <a:xfrm>
            <a:off x="9792970" y="4619625"/>
            <a:ext cx="347980" cy="346075"/>
          </a:xfrm>
          <a:prstGeom prst="ellipse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12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72380" y="1124437"/>
            <a:ext cx="514285" cy="24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405714" y="1124437"/>
            <a:ext cx="657142" cy="24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900952" y="1667495"/>
            <a:ext cx="1323809" cy="276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91428" y="2210553"/>
            <a:ext cx="1304761" cy="3048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129523" y="3363360"/>
            <a:ext cx="838095" cy="24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91428" y="3363360"/>
            <a:ext cx="552380" cy="238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500952" y="3915945"/>
            <a:ext cx="533333" cy="247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291428" y="3925472"/>
            <a:ext cx="838095" cy="238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91428" y="5040170"/>
            <a:ext cx="542857" cy="238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777142" y="5040170"/>
            <a:ext cx="352380" cy="238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77142" y="2049668"/>
            <a:ext cx="714285" cy="24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615238" y="3165485"/>
            <a:ext cx="714285" cy="2479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24761" y="4281301"/>
            <a:ext cx="533333" cy="238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205714" y="4281301"/>
            <a:ext cx="361904" cy="238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5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843809" y="1640595"/>
            <a:ext cx="314284" cy="296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881904" y="2223228"/>
            <a:ext cx="276190" cy="219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2672530"/>
            <a:ext cx="10800000" cy="2650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10885139" y="2872721"/>
            <a:ext cx="276190" cy="219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0847044" y="3606756"/>
            <a:ext cx="323809" cy="3050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10847044" y="4941366"/>
            <a:ext cx="323809" cy="2955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02530"/>
            <a:ext cx="10800000" cy="308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67619" y="2175454"/>
            <a:ext cx="285714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196190" y="3387322"/>
            <a:ext cx="238095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51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29523" y="1220390"/>
            <a:ext cx="247619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015238" y="2927077"/>
            <a:ext cx="285715" cy="2383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653333" y="4624230"/>
            <a:ext cx="285714" cy="2478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2812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786380" y="2581275"/>
            <a:ext cx="352425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82130" y="2581275"/>
            <a:ext cx="542925" cy="3130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91470" y="2580005"/>
            <a:ext cx="68580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10230" y="3152140"/>
            <a:ext cx="67627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82130" y="3152140"/>
            <a:ext cx="866775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96270" y="3152140"/>
            <a:ext cx="76200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919730" y="3724275"/>
            <a:ext cx="53340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872095" y="3726180"/>
            <a:ext cx="352425" cy="3003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0796270" y="3724275"/>
            <a:ext cx="762000" cy="326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115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367619" y="1562082"/>
            <a:ext cx="961904" cy="2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48571" y="1562082"/>
            <a:ext cx="1285714" cy="2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62857" y="1562082"/>
            <a:ext cx="800000" cy="247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06500" y="2061210"/>
            <a:ext cx="1459865" cy="199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481195" y="2181225"/>
            <a:ext cx="1986915" cy="1875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040370" y="2132965"/>
            <a:ext cx="1663065" cy="2061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003490"/>
            <a:ext cx="10800000" cy="2604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/>
          <p:cNvSpPr/>
          <p:nvPr>
            <p:custDataLst>
              <p:tags r:id="rId4"/>
            </p:custDataLst>
          </p:nvPr>
        </p:nvSpPr>
        <p:spPr bwMode="auto">
          <a:xfrm>
            <a:off x="2540994" y="4184752"/>
            <a:ext cx="961904" cy="248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5"/>
            </p:custDataLst>
          </p:nvPr>
        </p:nvSpPr>
        <p:spPr bwMode="auto">
          <a:xfrm>
            <a:off x="5607660" y="4184752"/>
            <a:ext cx="961904" cy="248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6"/>
            </p:custDataLst>
          </p:nvPr>
        </p:nvSpPr>
        <p:spPr bwMode="auto">
          <a:xfrm>
            <a:off x="9636232" y="4184752"/>
            <a:ext cx="1295238" cy="2480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7"/>
            </p:custDataLst>
          </p:nvPr>
        </p:nvSpPr>
        <p:spPr bwMode="auto">
          <a:xfrm>
            <a:off x="1249680" y="4725035"/>
            <a:ext cx="1915795" cy="18948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8"/>
            </p:custDataLst>
          </p:nvPr>
        </p:nvSpPr>
        <p:spPr bwMode="auto">
          <a:xfrm>
            <a:off x="4516755" y="4652645"/>
            <a:ext cx="1652270" cy="1320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9"/>
            </p:custDataLst>
          </p:nvPr>
        </p:nvSpPr>
        <p:spPr bwMode="auto">
          <a:xfrm>
            <a:off x="8168005" y="4580890"/>
            <a:ext cx="2025015" cy="2098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36</cp:revision>
  <dcterms:created xsi:type="dcterms:W3CDTF">2015-09-16T06:52:00Z</dcterms:created>
  <dcterms:modified xsi:type="dcterms:W3CDTF">2023-12-15T01:38:17Z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2052-12.1.0.15990</vt:lpwstr>
  </property>
</Properties>
</file>